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88201-39F7-4F81-8684-5604DD428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0ED252-C0F3-4E7B-9D2F-1FBAF8DE9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2DDE7-F149-4B35-BC61-CD4FC7703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2B1C80-E328-4F70-98FF-6304B977B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209658-BB07-47BF-8B1E-24B8AA8FE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5E4C5D-CC6C-4B22-A171-A8365910E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3C43E9-B629-4A18-9B15-B2249C763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3D5228-8FE2-49CA-9F9F-C2F02D42C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D89BCC-2F8F-4FD2-8690-A353EE68A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46EF3-43A0-4CC7-BA5D-63C9A212B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92074-1004-4CBC-8672-D0FABF2D3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33014103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工作主动性不足的整改措施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9738" y="5093925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员工工作主动性不足的原因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提高员工工作主动性的整改措施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实施整改措施的方法和步骤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预期效果与收益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问题定义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工作主动性不足是指员工在工作中缺乏积极性和主动性，不能主动地解决问题和承担责任。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这种情况通常表现为员工对工作任务的完成情况不够理想，不愿意主动学习新知识和技能，以及对工作流程和标准的遵守程度不够。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工作主动性不足会对企业的运营和效益产生负面影响，如降低生产效率、增加成本、影响产品质量等。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同时，这种问题也影响员工个人的职业发展和企业的人才培养，因为缺乏主动性的员工往往难以获得更多的机会和挑战。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问题重要性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员工工作主动性不足的原因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员工在工作中没有得到足够的正向激励，如奖励、表扬等，导致他们缺乏动力去主动工作。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企业晋升机制不够完善，员工看不到晋升的希望，也就没有了主动工作的动力。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缺乏激励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晋升机制不完善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缺乏正向激励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企业的管理流程过于繁琐低效，导致员工在工作中需要花费过多的时间和精力，从而降低了他们主动工作的积极性。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流程繁琐低效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企业没有提供有效的培训，员工缺乏技能和知识，导致他们无法主动地完成工作任务。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缺乏有效的培训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管理制度不完善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缺乏自我驱动力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员工自身缺乏自我驱动力，没有意识到工作的重要性，从而缺乏主动工作的动力。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工作压力过大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员工承受了过多的工作压力，无法承受太多的工作负荷，导致他们无法主动地完成工作任务。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844" r="228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员工个人因素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提高员工工作主动性的整改措施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根据员工的工作表现、贡献和岗位重要性，合理设置薪酬水平，确保薪酬具有市场竞争力。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建立科学的薪酬制度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针对员工的积极行为和突出表现，设立奖励制度，给予相应的物质和精神奖励，激励员工主动工作。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实施奖励制度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为员工提供清晰的职业发展路径和晋升机会，使员工能够看到自己的发展前景，从而激发工作动力。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构建晋升机制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优化激励机制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推行目标管理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通过制定明确的工作目标和计划，引导员工主动规划自己的工作，提高工作的主动性。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优化工作流程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简化工作流程和审批环节，提高工作效率，使员工能够更加高效地完成工作任务，提升工作主动性。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制定明确的工作职责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清晰界定每个岗位的工作职责和任务，使员工明确自己的工作内容和目标，减少工作推诿和被动应付的情况。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完善管理制度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375" r="113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针对员工的工作需要，提供相应的技能培训，使员工能够更好地胜任工作，提高工作能力和主动性。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提供岗位技能培训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培养员工的团队协作精神，提高团队凝聚力和合作效率，促进员工主动参与团队工作。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加强团队协作培训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帮助员工规划职业发展路径，提供职业发展建议和指导，激发员工的工作动力和主动性。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开展职业发展规划培训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51E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加强员工培训与教育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实施整改措施的方法和步骤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https://d.book118.com/825330141032011041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2024-09-01T15:32:35.869</cp:lastPrinted>
  <dcterms:created xsi:type="dcterms:W3CDTF">2024-09-01T07:32:35Z</dcterms:created>
  <dcterms:modified xsi:type="dcterms:W3CDTF">2024-09-01T07:32:37Z</dcterms:modified>
</cp:coreProperties>
</file>