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8F0C-76D1-40EA-8D62-2EE31EFF7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42982-983D-4FD1-ABAE-B87FA943D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93715-4C4D-497B-8636-E26D4A4B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5D445-D1C9-4A92-8B26-81022CC2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C4814-5D0C-4596-8616-507FE0CD4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2E19A-85A6-49A4-A983-27CEFBEA8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35039-5734-4285-AD4E-4FFCD96F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2FD98-CBCC-4FDF-A421-DC2617B6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25317-CE0F-454A-8FCE-1F886B1B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3B505-4B60-45E1-BBBD-9D88EDB9C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06BDF-8422-4983-8427-8879E5C0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31121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安全意识在心理健康教育中的应用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心理健康教育中的安全风险和应对策略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心理健康是指个体在心理、情感和行为上保持相对稳定、协调一致的状态，能够适应生活、工作和社会环境，并能够充分发挥自己的潜能。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心理健康不仅包括个体内部心理平衡，还涉及到人际关系、社会适应和自我认知等方面。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个体遗传基因对心理健康有一定影响，如某些精神疾病可能与遗传有关。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67" b="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家庭、学校、社会等环境因素对个体心理健康产生影响，如家庭氛围、教育方式、社会压力等。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重大生活事件如亲人过世、离婚等对个体心理健康产生影响。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通过心理健康教育，个体可以了解心理健康知识，增强心理素质，提高应对压力和挫折的能力。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心理健康教育可以帮助个体了解心理问题的表现和成因，及时发现并采取措施，预防心理问题的发生。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心理健康教育有助于个体充分发挥自己的潜能，提高自我认知和自我调节能力，促进个人全面发展。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通过心理健康教育，提高学生的心理素质，培养其积极乐观的心态和自我调节能力。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预防和减少学生出现心理问题的风险，如焦虑、抑郁等，促进学生心理健康发展。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帮助学生更好地应对生活中的挑战和压力，提高其生活质量和幸福感。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77" r="10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通过课堂教学的方式，向学生传授心理健康知识和技能，引导学生关注自身心理健康。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提供专业的心理咨询，帮助学生解决心理问题，提供支持和指导。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组织各种心理健康教育活动，如心理剧、角色扮演等，让学生在实践中学习和体验。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采用多种教学方法，如讲解、案例分析、小组讨论等，以激发学生的学习兴趣和参与度。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选择适合学生年龄和心理特点的课程内容，包括自我认知、情绪管理、人际关系等方面。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对学生的学习情况进行评估，及时反馈学生的学习情况，以便调整教学策略和内容。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安全意识在心理健康教育中的应用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https://d.book118.com/825331121002011121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2024-09-23T18:21:09.236</cp:lastPrinted>
  <dcterms:created xsi:type="dcterms:W3CDTF">2024-09-23T10:21:09Z</dcterms:created>
  <dcterms:modified xsi:type="dcterms:W3CDTF">2024-09-23T10:21:11Z</dcterms:modified>
</cp:coreProperties>
</file>