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BCFC2-4728-4C1C-8B12-4509B0E71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179C5-ED11-43BF-B3EB-5220A2A4E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860F5-5836-4EE0-A0C1-625034567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10C77-6FCD-4C30-93D2-13BE051FF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81B3E2-3ECD-4B80-A1D1-B01B71C2C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25CC1-98D8-49C5-911A-CD5F459E5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C185EC-B097-4EF8-B1DA-289F1F388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35162-4424-4E4C-996F-5A45CD75B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5AA56-B3CA-4298-B97E-41D18EDE6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5500C-35ED-4854-B6E5-5394F47AE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9A50E-0D39-4F20-8A0F-F3B618155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32140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桥梁工程技术专业《33坡长设计原则7》解读与应用\n## 1.坡长设计原则的基本概念与重要性\n### 1.1坡长的定义与计算方法\n### 1.2坡长设计原则在道路桥梁工程中的作用\n### 1.3坡长设计原则的重要性及影响因素\n## 2.33坡长设计原则的发展历程与应用\n### 2.133坡长设计原则的起源与发展\n### 2.233坡长设计原则在不同国家和地区的应用\n### 2.333坡长设计原则的优势与局限性\n## 3.道路桥梁工程中坡长设计原则的关键要素\n### 3.1道路桥梁工程中的坡长设计原则基本内容\n### 3.2坡长设计原则在道路桥梁工程设计中的关键要点\n### 3.3坡长设计原则在实际工程中的应用案例\n## 4.坡长设计原则的未来发展趋势与挑战\n### 4.1道路桥梁工程中坡长设计原则的发展趋势\n### 4.2坡长设计原则面临的挑战与研究方向\n### 4.3提高坡长设计原则在实际工程中的应用效果的建议\n## 5.结论与展望\n### 5.1坡长设计原则在道路桥梁工程中的重要性\n### 5.233坡长设计原则的优势与局限性\n### 5.3未来坡长设计原则的研究方向与应用前景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道路桥梁工程技术专业《33坡长设计原则7》解读与应用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坡长设计原则的基本概念与重要性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3" name="组合 16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坡长的定义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坡长是指道路桥梁工程中，从坡顶到坡底的长度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坡长设计原则是道路桥梁工程设计中的重要内容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坡长设计原则主要研究如何合理地设置坡长，以保证道路桥梁的稳定性、安全性和舒适性</a:t>
                </a:r>
                <a:endParaRPr/>
              </a:p>
            </p:txBody>
          </p:sp>
          <p:sp>
            <p:nvSpPr>
              <p:cNvPr id="16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坡长的计算方法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坡长计算公式：L = H/tan(θ)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其中，L表示坡长，H表示坡高，θ表示坡角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通过坡长计算公式，可以计算出不同坡角和坡高下的坡长</a:t>
                </a:r>
                <a:endParaRPr/>
              </a:p>
            </p:txBody>
          </p:sp>
          <p:sp>
            <p:nvSpPr>
              <p:cNvPr id="17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坡长的单位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坡长的单位通常为米（m）</a:t>
                </a:r>
                <a:endParaRPr/>
              </a:p>
            </p:txBody>
          </p:sp>
          <p:sp>
            <p:nvSpPr>
              <p:cNvPr id="17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坡长的定义与计算方法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组合 17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9" name="组合 17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保证道路桥梁的稳定性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合理的坡长设计可以提高道路桥梁的稳定性，防止因坡度过大而导致桥梁垮塌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坡长设计原则通过对坡长的合理设置，使道路桥梁在各种荷载作用下保持稳定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组合 183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保证道路桥梁的安全性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合理的坡长设计可以提高道路桥梁的安全性，防止车辆在行驶过程中因坡度过大而发生侧滑或失控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坡长设计原则通过对坡长的合理设置，使道路桥梁在各种气候条件下保持安全</a:t>
                </a:r>
                <a:endParaRPr/>
              </a:p>
            </p:txBody>
          </p:sp>
          <p:pic>
            <p:nvPicPr>
              <p:cNvPr id="1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组合 188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保证道路桥梁的舒适性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合理的坡长设计可以提高道路桥梁的舒适性，使驾驶员在行驶过程中感到舒适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坡长设计原则通过对坡长的合理设置，使道路桥梁在各种行驶速度下保持舒适</a:t>
                </a:r>
                <a:endParaRPr/>
              </a:p>
            </p:txBody>
          </p:sp>
          <p:pic>
            <p:nvPicPr>
              <p:cNvPr id="1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坡长设计原则在道路桥梁工程中的作用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坡长设计原则是道路桥梁工程设计中的基本原则之一，对于保证道路桥梁的稳定、安全和舒适具有重要意义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合理的坡长设计可以降低道路桥梁的施工难度和工程成本，提高道路桥梁的使用寿命</a:t>
                </a:r>
                <a:endParaRPr/>
              </a:p>
            </p:txBody>
          </p:sp>
          <p:sp>
            <p:nvSpPr>
              <p:cNvPr id="19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坡长设计原则的重要性</a:t>
                </a:r>
                <a:endParaRPr/>
              </a:p>
            </p:txBody>
          </p:sp>
          <p:sp>
            <p:nvSpPr>
              <p:cNvPr id="20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道路交通量：道路交通量越大，对坡长设计的要求越高，需要更长的坡长来保证交通的顺畅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桥梁荷载：桥梁荷载越大，对坡长设计的要求越高，需要更长的坡长来保证桥梁的稳定性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地质条件：地质条件对坡长设计的影响较大，需要根据地质条件来合理设置坡长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气候条件：气候条件对坡长设计的影响较大，需要根据气候条件来合理设置坡长</a:t>
                </a:r>
                <a:endParaRPr/>
              </a:p>
            </p:txBody>
          </p:sp>
          <p:sp>
            <p:nvSpPr>
              <p:cNvPr id="20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影响坡长设计原则的因素</a:t>
                </a:r>
                <a:endParaRPr/>
              </a:p>
            </p:txBody>
          </p:sp>
          <p:sp>
            <p:nvSpPr>
              <p:cNvPr id="20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坡长设计原则的重要性及影响因素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3坡长设计原则的发展历程与应用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33坡长设计原则的起源与发展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组合 2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组合 2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33坡长设计原则的起源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33坡长设计原则起源于20世纪初，由美国工程师提出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33坡长设计原则是指在道路桥梁工程中，采用33的坡长与坡高之比作为设计标准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组合 2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33坡长设计原则的发展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随着道路桥梁工程技术的不断发展，33坡长设计原则逐渐被各国所接受和应用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目前，33坡长设计原则已经成为道路桥梁工程设计中的基本原则之一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6" name="组合 22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33坡长设计原则在美国的应用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美国是33坡长设计原则的发源地，在美国的道路桥梁工程中得到了广泛应用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美国的道路桥梁设计规范中，对33坡长设计原则进行了详细的规定和说明</a:t>
                </a:r>
                <a:endParaRPr/>
              </a:p>
            </p:txBody>
          </p:sp>
          <p:sp>
            <p:nvSpPr>
              <p:cNvPr id="23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33坡长设计原则在欧洲的应用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欧洲的道路桥梁工程中，也广泛采用33坡长设计原则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欧洲的道路桥梁设计规范中，对33坡长设计原则进行了详细的规定和说明</a:t>
                </a:r>
                <a:endParaRPr/>
              </a:p>
            </p:txBody>
          </p:sp>
          <p:sp>
            <p:nvSpPr>
              <p:cNvPr id="23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33坡长设计原则在亚洲的应用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亚洲的道路桥梁工程中，也广泛采用33坡长设计原则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亚洲的道路桥梁设计规范中，对33坡长设计原则进行了详细的规定和说明</a:t>
                </a:r>
                <a:endParaRPr/>
              </a:p>
            </p:txBody>
          </p:sp>
          <p:sp>
            <p:nvSpPr>
              <p:cNvPr id="23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33坡长设计原则在不同国家和地区的应用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33坡长设计原则的优势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33坡长设计原则简单易行，便于工程师进行设计和施工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33坡长设计原则在保证道路桥梁稳定性和安全性的同时，也兼顾了道路桥梁的舒适性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33坡长设计原则的局限性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33坡长设计原则是一种经验性的设计原则，缺乏理论依据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33坡长设计原则在实际工程应用中，可能会受到地质条件、气候条件等多种因素的影响，需要进行适当的调整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33坡长设计原则的优势与局限性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100"/>
              <a:t>道路桥梁工程中坡长设计原则的关键要素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根据道路桥梁的设计标准，确定合理的坡长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考虑道路交通量、桥梁荷载、地质条件、气候条件等因素，对坡长进行适当的调整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坡长的确定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根据道路桥梁的设计要求，选择合适的坡型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常见的坡型有人行道斜板、车行道斜板、U型槽等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坡型的选择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根据道路桥梁的设计标准，确定合理的坡宽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考虑道路桥梁的承载能力和行车舒适性，对坡宽进行适当的调整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坡宽的确定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道路桥梁工程中的坡长设计原则基本内容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https://d.book118.com/825332140304011110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道路桥梁工程技术专业《33坡长设计原则7》解读与应用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2024-09-16T05:49:55.096</cp:lastPrinted>
  <dcterms:created xsi:type="dcterms:W3CDTF">2024-09-15T21:49:55Z</dcterms:created>
  <dcterms:modified xsi:type="dcterms:W3CDTF">2024-09-15T21:49:56Z</dcterms:modified>
</cp:coreProperties>
</file>