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38DE6A-2C3B-415D-B9A1-76D78EB27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715E80-ABB9-4C32-9F51-3D82BE5196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9B646A-7F3B-47E3-A7C8-2230A07D9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340332-04C1-44CF-A55F-EC983FB79B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F889FDC-208B-4E1A-B15D-3435D23434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302E4C9-1C54-444D-A59C-305BC2A739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0545A9-C671-4E66-9CFC-A36283DA8A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85C5C9-826C-4E90-BAFA-42033AA56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73D1AC-82CE-44A3-AF7F-914D5176E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18CC39-5659-4526-B171-0E4D2C3E4E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75FBB9-9854-4F0D-8EB0-E984A22FAF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533311313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食指断离伤的护理\n## 1.食指断离伤的概述及原因\n### 1.1食指断离伤的定义与分类\n### 1.2食指断离伤的发生原因\n### 1.3食指断离伤的影响及后果\n## 2.食指断离伤的紧急处理与救治\n### 2.1现场急救措施\n### 2.2就医过程中的处理\n### 2.3术后康复期的救治\n## 3.食指断离伤的护理评估与诊断\n### 3.1护理评估的内容与方法\n### 3.2诊断方法与标准\n### 3.3护理诊断与护理目标\n## 4.食指断离伤的基础护理\n### 4.1创面的护理\n### 4.2疼痛的护理\n### 4.3感染的预防与护理\n## 5.食指断离伤的康复护理\n### 5.1康复护理的目标与方法\n### 5.2功能锻炼与康复训练\n### 5.3心理康复与生活质量\n## 6.食指断离伤患者的健康教育\n### 6.1疾病知识与健康指导\n### 6.2预防措施与注意事项\n### 6.3患者家属的心理疏导与支持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食指断离伤的护理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CREATE TOGETHER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DOCS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6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食指断离伤的概述及原因</a:t>
            </a:r>
            <a:endParaRPr/>
          </a:p>
        </p:txBody>
      </p:sp>
      <p:sp>
        <p:nvSpPr>
          <p:cNvPr id="137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8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4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5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6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食指断离伤是指食指因外伤导致的完全或部分离断</a:t>
                </a:r>
                <a:endParaRPr/>
              </a:p>
            </p:txBody>
          </p:sp>
          <p:sp>
            <p:nvSpPr>
              <p:cNvPr id="227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完全离断：食指从指关节处完全断离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部分离断：食指在指关节处或指腹处部分断离</a:t>
                </a:r>
                <a:endParaRPr/>
              </a:p>
            </p:txBody>
          </p:sp>
          <p:sp>
            <p:nvSpPr>
              <p:cNvPr id="228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1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2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分类：</a:t>
                </a:r>
                <a:endParaRPr/>
              </a:p>
            </p:txBody>
          </p:sp>
          <p:sp>
            <p:nvSpPr>
              <p:cNvPr id="234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按损伤程度分类：轻度、中度、重度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按离断部位分类：指关节离断、指腹离断、指尖离断</a:t>
                </a:r>
                <a:endParaRPr/>
              </a:p>
            </p:txBody>
          </p:sp>
          <p:sp>
            <p:nvSpPr>
              <p:cNvPr id="235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8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食指断离伤的定义与分类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1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42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43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操作不当：如使用不合适的工具或设备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设备故障：如设备老化、破损等</a:t>
                </a:r>
                <a:endParaRPr/>
              </a:p>
            </p:txBody>
          </p:sp>
          <p:sp>
            <p:nvSpPr>
              <p:cNvPr id="24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工业外伤：如机械操作、切割、冲压等</a:t>
                </a:r>
                <a:endParaRPr/>
              </a:p>
            </p:txBody>
          </p:sp>
        </p:grpSp>
        <p:grpSp>
          <p:nvGrpSpPr>
            <p:cNvPr id="246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4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使用不合适的农具：如镰刀、收割机等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意外伤害：如被蛇虫咬伤、摔倒等</a:t>
                </a:r>
                <a:endParaRPr/>
              </a:p>
            </p:txBody>
          </p:sp>
          <p:sp>
            <p:nvSpPr>
              <p:cNvPr id="248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农业外伤：如农作物收割、养殖等</a:t>
                </a:r>
                <a:endParaRPr/>
              </a:p>
            </p:txBody>
          </p:sp>
        </p:grpSp>
        <p:grpSp>
          <p:nvGrpSpPr>
            <p:cNvPr id="249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使用锋利刀具：如切菜、削水果等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交通事故：如摩托车、自行车事故等</a:t>
                </a:r>
                <a:endParaRPr/>
              </a:p>
            </p:txBody>
          </p:sp>
          <p:sp>
            <p:nvSpPr>
              <p:cNvPr id="25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生活外伤：如家庭意外、交通事故等</a:t>
                </a:r>
                <a:endParaRPr/>
              </a:p>
            </p:txBody>
          </p:sp>
        </p:grpSp>
      </p:grpSp>
      <p:pic>
        <p:nvPicPr>
          <p:cNvPr id="252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53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4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55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食指断离伤的发生原因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食指断离伤的影响及后果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6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6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对个人的影响：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生活自理能力下降：如拿东西、写字等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职业能力受限：如从事手部操作的职业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心理影响：如焦虑、抑郁、自卑等</a:t>
                </a:r>
                <a:endParaRPr/>
              </a:p>
            </p:txBody>
          </p:sp>
          <p:pic>
            <p:nvPicPr>
              <p:cNvPr id="26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6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6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对家庭的影响：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家庭照顾负担加重：如照顾患者、承担家务等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经济负担：如医疗费用、康复费用等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家庭关系紧张：如患者情绪波动、沟通困难等</a:t>
                </a:r>
                <a:endParaRPr/>
              </a:p>
            </p:txBody>
          </p:sp>
          <p:pic>
            <p:nvPicPr>
              <p:cNvPr id="26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1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食指断离伤的紧急处理与救治</a:t>
            </a:r>
            <a:endParaRPr/>
          </a:p>
        </p:txBody>
      </p:sp>
      <p:sp>
        <p:nvSpPr>
          <p:cNvPr id="272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73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7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76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77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78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止血：用干净的布料或纱布压迫伤口止血</a:t>
                </a:r>
                <a:endParaRPr/>
              </a:p>
            </p:txBody>
          </p:sp>
          <p:sp>
            <p:nvSpPr>
              <p:cNvPr id="279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避免直接按压伤口，以免加重损伤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若伤口严重，可用止血带止血</a:t>
                </a:r>
                <a:endParaRPr/>
              </a:p>
            </p:txBody>
          </p:sp>
        </p:grpSp>
        <p:grpSp>
          <p:nvGrpSpPr>
            <p:cNvPr id="280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81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包扎：用干净的布料或纱布包扎伤口，避免感染</a:t>
                </a:r>
                <a:endParaRPr/>
              </a:p>
            </p:txBody>
          </p:sp>
          <p:sp>
            <p:nvSpPr>
              <p:cNvPr id="28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包扎时要保持压力适中，以免影响血液循环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定期更换纱布，保持伤口清洁</a:t>
                </a:r>
                <a:endParaRPr/>
              </a:p>
            </p:txBody>
          </p:sp>
        </p:grpSp>
        <p:grpSp>
          <p:nvGrpSpPr>
            <p:cNvPr id="283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84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止痛：可用止痛药物或冰敷缓解疼痛</a:t>
                </a:r>
                <a:endParaRPr/>
              </a:p>
            </p:txBody>
          </p:sp>
          <p:sp>
            <p:nvSpPr>
              <p:cNvPr id="285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遵循医嘱，避免滥用止痛药物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冰敷时注意保暖，避免冻伤</a:t>
                </a:r>
                <a:endParaRPr/>
              </a:p>
            </p:txBody>
          </p:sp>
        </p:grpSp>
      </p:grpSp>
      <p:sp>
        <p:nvSpPr>
          <p:cNvPr id="2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现场急救措施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8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9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尽快就医：尽量在伤后2小时内就医，以提高成活率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拨打急救电话，如120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选择合适的医院，如具备显微外科技术的医院</a:t>
                </a:r>
                <a:endParaRPr/>
              </a:p>
            </p:txBody>
          </p:sp>
          <p:pic>
            <p:nvPicPr>
              <p:cNvPr id="29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9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9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术前准备：如血型、心电图、X光等检查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为手术做好准备，提高手术成功率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了解患者的身体状况，制定合适的治疗方案</a:t>
                </a:r>
                <a:endParaRPr/>
              </a:p>
            </p:txBody>
          </p:sp>
          <p:pic>
            <p:nvPicPr>
              <p:cNvPr id="29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9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30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术后处理：如药物治疗、观察伤口、预防感染等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遵循医嘱，按时服药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定期换药，保持伤口清洁</a:t>
                </a:r>
                <a:endParaRPr/>
              </a:p>
            </p:txBody>
          </p:sp>
          <p:pic>
            <p:nvPicPr>
              <p:cNvPr id="30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30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就医过程中的处理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30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30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30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康复治疗：如物理治疗、功能锻炼等</a:t>
                </a:r>
                <a:endParaRPr/>
              </a:p>
            </p:txBody>
          </p:sp>
          <p:sp>
            <p:nvSpPr>
              <p:cNvPr id="30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恢复手指功能，提高生活质量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遵循医嘱，定期进行康复治疗</a:t>
                </a:r>
                <a:endParaRPr/>
              </a:p>
            </p:txBody>
          </p:sp>
        </p:grpSp>
        <p:grpSp>
          <p:nvGrpSpPr>
            <p:cNvPr id="31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31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药物治疗：如消炎药、止痛药等</a:t>
                </a:r>
                <a:endParaRPr/>
              </a:p>
            </p:txBody>
          </p:sp>
          <p:sp>
            <p:nvSpPr>
              <p:cNvPr id="31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缓解疼痛，预防感染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遵循医嘱，按时服药</a:t>
                </a:r>
                <a:endParaRPr/>
              </a:p>
            </p:txBody>
          </p:sp>
        </p:grpSp>
        <p:grpSp>
          <p:nvGrpSpPr>
            <p:cNvPr id="31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31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心理疏导：如心理咨询、家庭支持等</a:t>
                </a:r>
                <a:endParaRPr/>
              </a:p>
            </p:txBody>
          </p:sp>
          <p:sp>
            <p:nvSpPr>
              <p:cNvPr id="31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缓解患者心理压力，提高康复积极性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增强家庭支持，促进患者康复</a:t>
                </a:r>
                <a:endParaRPr/>
              </a:p>
            </p:txBody>
          </p:sp>
        </p:grpSp>
      </p:grpSp>
      <p:pic>
        <p:nvPicPr>
          <p:cNvPr id="31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31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术后康复期的救治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31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1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食指断离伤的护理评估与诊断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2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13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14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生命体征评估：如呼吸、心率、血压等</a:t>
                </a:r>
                <a:endParaRPr/>
              </a:p>
            </p:txBody>
          </p:sp>
          <p:sp>
            <p:nvSpPr>
              <p:cNvPr id="15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了解患者的生命体征，判断病情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监测生命体征，及时发现异常</a:t>
                </a:r>
                <a:endParaRPr/>
              </a:p>
            </p:txBody>
          </p:sp>
        </p:grpSp>
        <p:grpSp>
          <p:nvGrpSpPr>
            <p:cNvPr id="16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17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伤口评估：如伤口大小、深度、出血情况等</a:t>
                </a:r>
                <a:endParaRPr/>
              </a:p>
            </p:txBody>
          </p:sp>
          <p:sp>
            <p:nvSpPr>
              <p:cNvPr id="18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了解伤口的严重程度，制定护理计划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观察伤口愈合情况，调整治疗方案</a:t>
                </a:r>
                <a:endParaRPr/>
              </a:p>
            </p:txBody>
          </p:sp>
        </p:grpSp>
        <p:grpSp>
          <p:nvGrpSpPr>
            <p:cNvPr id="19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0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患者心理评估：如焦虑、抑郁、自卑等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了解患者的心理状况，进行心理疏导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关注患者心理变化，调整护理措施</a:t>
                </a:r>
                <a:endParaRPr/>
              </a:p>
            </p:txBody>
          </p:sp>
        </p:grpSp>
      </p:grpSp>
      <p:pic>
        <p:nvPicPr>
          <p:cNvPr id="22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护理评估的内容与方法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4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3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3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临床诊断：根据病史、症状、体征进行诊断</a:t>
                </a:r>
                <a:endParaRPr/>
              </a:p>
            </p:txBody>
          </p:sp>
          <p:sp>
            <p:nvSpPr>
              <p:cNvPr id="3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了解患者的病史，如外伤原因、伤口情况等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观察患者的症状，如疼痛、出血、感染等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检查患者的体征，如手指功能、感觉等</a:t>
                </a:r>
                <a:endParaRPr/>
              </a:p>
            </p:txBody>
          </p:sp>
        </p:grpSp>
        <p:grpSp>
          <p:nvGrpSpPr>
            <p:cNvPr id="3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3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影像学检查：如X光、CT、MRI等</a:t>
                </a:r>
                <a:endParaRPr/>
              </a:p>
            </p:txBody>
          </p:sp>
          <p:sp>
            <p:nvSpPr>
              <p:cNvPr id="3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了解骨折、关节脱位等损伤情况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为手术制定合适的方案，提高手术成功率</a:t>
                </a:r>
                <a:endParaRPr/>
              </a:p>
            </p:txBody>
          </p:sp>
        </p:grpSp>
        <p:grpSp>
          <p:nvGrpSpPr>
            <p:cNvPr id="3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3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实验室检查：如血常规、凝血功能、细菌培养等</a:t>
                </a:r>
                <a:endParaRPr/>
              </a:p>
            </p:txBody>
          </p:sp>
          <p:sp>
            <p:nvSpPr>
              <p:cNvPr id="3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了解患者的血液状况，预防出血、感染等并发症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为治疗提供依据，调整治疗方案</a:t>
                </a:r>
                <a:endParaRPr/>
              </a:p>
            </p:txBody>
          </p:sp>
        </p:grpSp>
      </p:grpSp>
      <p:sp>
        <p:nvSpPr>
          <p:cNvPr id="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诊断方法与标准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护理诊断：如疼痛、感染、自理能力下降等</a:t>
                </a:r>
                <a:endParaRPr/>
              </a:p>
            </p:txBody>
          </p:sp>
          <p:sp>
            <p:nvSpPr>
              <p:cNvPr id="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根据评估结果，提出护理诊断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针对护理诊断，制定护理计划</a:t>
                </a:r>
                <a:endParaRPr/>
              </a:p>
            </p:txBody>
          </p:sp>
          <p:sp>
            <p:nvSpPr>
              <p:cNvPr id="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护理目标：如缓解疼痛、预防感染、恢复自理能力等</a:t>
                </a:r>
                <a:endParaRPr/>
              </a:p>
            </p:txBody>
          </p:sp>
          <p:sp>
            <p:nvSpPr>
              <p:cNvPr id="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为患者制定具体、可衡量的护理目标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关注护理目标的实现，调整护理措施</a:t>
                </a:r>
                <a:endParaRPr/>
              </a:p>
            </p:txBody>
          </p:sp>
          <p:sp>
            <p:nvSpPr>
              <p:cNvPr id="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护理诊断与护理目标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https://d.book118.com/825333113133011112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食指断离伤的护理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2024-09-18T20:07:22.818</cp:lastPrinted>
  <dcterms:created xsi:type="dcterms:W3CDTF">2024-09-18T12:07:22Z</dcterms:created>
  <dcterms:modified xsi:type="dcterms:W3CDTF">2024-09-18T12:07:24Z</dcterms:modified>
</cp:coreProperties>
</file>