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E8EDFD-65E6-41A8-8F57-1787A945A5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DA1981-75E2-4C11-A4FA-11088D57EF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D8C934-45BA-4384-B21F-E4FF4E81F3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FCABDE-0016-44DB-B6F8-3214DB3214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C9E2FAC-DE18-4397-BA43-0BBA3E2E5D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33BF75E-4010-466B-B10A-7F0C54187C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7C73CC4-E499-4ADF-AFD5-9FBFD24EB1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2C6776-612A-405A-8EF9-F24B95EBFF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99880A-88F9-4B83-9F61-894AD6C262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2BF736-D9E9-4685-AD2D-5B4A352286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A13315-5077-4ABD-9432-40DB75BED4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5333212324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2024国内品牌出海发展报告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2024年国内品牌出海现状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国内品牌出海面临的挑战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国内品牌出海的机遇与趋势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提升国内品牌出海竞争力的策略建议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随着全球化的深入发展，各国之间的经济、文化交流日益频繁，国内品牌出海成为企业发展的重要战略。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63" r="156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全球化趋势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随着国内市场的竞争加剧，企业需要寻找新的增长点，出海发展成为企业突破竞争重围的重要途径。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国内市场竞争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3306" r="13306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9102" r="2910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随着互联网、大数据、人工智能等技术的不断创新和应用，为企业出海提供了更多的机遇和可能性。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623" b="562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分析国内品牌出海的发展现状、问题与挑战，探讨其未来发展趋势和战略方向。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为国内企业提供出海发展的参考和借鉴，推动中国品牌的国际化进程，提升中国品牌的国际影响力和竞争力。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研究目的与意义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研究意义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2024年国内品牌出海现状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品牌出海规模持续扩大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随着国内市场竞争加剧，越来越多的国内品牌开始寻求海外市场拓展，品牌出海规模呈现持续增长态势。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传统品牌与新兴品牌齐头并进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传统品牌和新兴品牌在出海规模上均有所增长，共同推动国内品牌在海外市场的拓展。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781" r="2578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品牌出海规模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73" r="14673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美国市场是国内品牌出海的主要目的地之一，国内品牌通过在美国设立分公司、建立销售渠道等方式拓展市场。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欧洲市场同样是国内品牌出海的热门目的地，尤其是西欧和北欧地区，国内品牌通过在欧洲建立研发中心、设立分公司等方式拓展市场。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欧洲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东南亚市场因其地理位置和消费习惯与国内较为接近，成为国内品牌出海的热门区域之一，主要涉及电子产品、服装、家居用品等领域。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东南亚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主要出海目的地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华为作为国内科技企业的代表，其成功出海案例备受关注。华为在海外市场推出了一系列具有影响力的产品和服务，如智能手机、网络设备等，并建立了完善的销售和服务网络。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小米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小米在海外市场的拓展也取得了显著成果，其智能手机、智能家居等产品在印度、东南亚等地区广受欢迎，成为国内品牌出海的佼佼者。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海尔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海尔在家电领域的出海成绩斐然，通过收购欧洲高端家电品牌、建立研发中心和销售渠道等方式，成功打入海外市场，成为全球家电行业的领导者之一。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成功出海品牌案例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国内品牌出海面临的挑战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1333" r="1133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供应链管理挑战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国际市场的供应链管理涉及到跨国物流、海关、税收等多个环节，需要加强供应链的整合和优化。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品牌知名度不足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国内品牌在国际市场上的知名度相对较低，需要加大品牌宣传和推广的力度。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价格竞争压力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国内品牌在价格方面与国际品牌存在一定差距，需要提高产品品质和附加值，以提升竞争力。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国际市场竞争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语言障碍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国际市场上的消费者使用不同的语言，国内品牌需要提供多语言的产品描述、说明和服务支持。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消费习惯差异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不同国家和地区的消费者在购买习惯、审美观念、消费心理等方面存在差异，需要针对不同市场制定相应的营销策略。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宗教信仰与价值观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不同国家和地区的宗教信仰、价值观存在差异，国内品牌需要尊重当地文化和信仰，避免触犯宗教或文化禁忌。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文化差异与消费者习惯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https://d.book118.com/825333212324011041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2024-09-02T16:00:33.897</cp:lastPrinted>
  <dcterms:created xsi:type="dcterms:W3CDTF">2024-09-02T08:00:33Z</dcterms:created>
  <dcterms:modified xsi:type="dcterms:W3CDTF">2024-09-02T08:00:35Z</dcterms:modified>
</cp:coreProperties>
</file>