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54E494-B10C-44C9-B52E-43C99F6BC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780AC-4BFF-4632-B008-73D5C421A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2F72DE-2D69-48C8-875B-D4880016E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325EAD-11FD-4BE5-A71F-7FA0ABE1B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3A956F-57D3-4D84-8F57-734AFD25D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0D280E-40A7-4DBF-8137-07DF7389B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47DC3C-C19C-4FAD-BBB0-CFFF31CE9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F8FA33-C3DB-4253-9198-537471AF7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90C399-38A4-4DAA-8B77-64DDE94D1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9E49E4-B2E0-4402-B7B9-374C58244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D2255-498C-4AB5-8565-1857ABF5A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334013043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财务出纳的个人年度工作总结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工作背景与职责概述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现金管理与操作规范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银行业务处理与结算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财务报表编制与财务分析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内部控制与合规性检查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个人能力提升与团队建设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工作背景与职责概述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公司名称：XX有限公司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部门名称：财务部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789" b="1078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0610" b="3061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公司业务：主要从事XX行业的研发、生产和销售，是一家具有市场竞争力的知名企业。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959" b="395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任职公司及部门介绍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56924" y="3378343"/>
            <a:ext cx="9743254" cy="1324183"/>
            <a:chOff x="1356924" y="3378343"/>
            <a:chExt cx="9743254" cy="1324183"/>
          </a:xfrm>
        </p:grpSpPr>
        <p:sp>
          <p:nvSpPr>
            <p:cNvPr id="3" name="Freeform 3"/>
            <p:cNvSpPr/>
            <p:nvPr/>
          </p:nvSpPr>
          <p:spPr>
            <a:xfrm>
              <a:off x="1356924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flipV="1">
              <a:off x="3394663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428490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9485651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 flipV="1">
              <a:off x="7466230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80714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14537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125014" y="2572040"/>
            <a:ext cx="1858905" cy="43574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25014" y="1904725"/>
            <a:ext cx="1858905" cy="6247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552278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609439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590017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96579" y="2572040"/>
            <a:ext cx="1858905" cy="43574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96579" y="1904725"/>
            <a:ext cx="1858905" cy="6247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535724" y="3681490"/>
            <a:ext cx="969837" cy="719881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69547" y="3681490"/>
            <a:ext cx="969837" cy="719881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07287" y="3681490"/>
            <a:ext cx="969837" cy="719881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45026" y="3681490"/>
            <a:ext cx="969837" cy="719881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64448" y="3681490"/>
            <a:ext cx="969837" cy="719881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4856" y="4797407"/>
            <a:ext cx="208597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负责日常现金及银行存款的收付业务，确保资金安全；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70831" y="1612848"/>
            <a:ext cx="208597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登记现金和银行存款日记账，做到日清月结；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146311" y="1612848"/>
            <a:ext cx="208597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审核报销凭证，按照公司规定办理报销手续；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33870" y="4797407"/>
            <a:ext cx="208597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保管库存现金、有价证券、空白支票及有关印章；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13581" y="4797407"/>
            <a:ext cx="208597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协助会计做好各种账务处理。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出纳岗位职责说明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本次工作总结的时间范围为XXXX年XX月XX日至XXXX年XX月XX日。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8628" b="2862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汇报时间范围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现金管理与操作规范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每日现金收支登记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定期核对现金账实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不定期抽查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859" r="5859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611" r="561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现金收支登记与核对流程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确保所有现金流入和流出都能准确、及时地记录在现金日记账中，包括日期、摘要、收入、支出和余额等详细信息。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每月至少一次对库存现金进行盘点，并与现金日记账进行核对，确保账实相符。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对现金收支业务进行不定期抽查，以验证其合规性和准确性，并及时发现和纠正潜在问题。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库存现金安全保管措施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专用保险柜存放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库存现金必须存放在专用的保险柜中，保险柜应放置在安全、隐蔽的位置，并配备报警装置。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严格控制钥匙和密码管理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保险柜的钥匙和密码应由专人负责保管，并严格控制其使用范围，防止泄露。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定期更换密码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为增强安全性，应定期更换保险柜密码，并确保新密码的安全性和保密性。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密切关注现金收支过程中的异常情况，如金额不符、凭证不全、手续不完备等。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458" r="10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异常情况识别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一旦发现异常情况，应立即向上级领导报告，并按照相关规定进行处理，确保问题得到及时解决。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及时报告与处理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2192" r="221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建立健全的异常情况报告机制，明确报告流程、责任人和处理时限，确保异常情况能够得到及时、有效的处理。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建立健全报告机制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异常情况处理及报告机制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银行业务处理与结算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票据审核要点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对收到的票据进行严格审核，包括票据的真实性、合法性、有效性等方面，确保企业资金安全。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票据填写规范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熟练掌握各类票据（如支票、汇票、本票等）的填写规范，确保票据信息准确无误，避免因填写错误导致的财务风险。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传递流程优化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合理规划票据的传递流程，确保票据在各部门之间传递顺畅，提高工作效率。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792" r="15792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75" b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各类票据填写、审核及传递流程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操作流程规范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掌握电子支付系统的操作流程，遵循规范的操作步骤，确保每笔交易的安全性和准确性。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常见问题处理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了解电子支付系统使用过程中可能出现的常见问题，并掌握相应的处理方法，以便在遇到问题时能够及时解决。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系统功能介绍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熟悉电子支付系统的基本功能，包括账户管理、转账汇款、交易查询等，确保能够充分利用系统优势提高工作效率。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电子支付系统操作指南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根据企业的业务需求和合同约定，合理安排结算周期，确保资金能够及时回笼，降低企业资金成本。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结算周期安排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在结算过程中，注意核对各项数据和信息，确保结算结果的准确性；同时关注结算过程中的风险点，采取必要的风险控制措施。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注意事项提醒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在结算过程中与客户保持密切沟通，及时协调解决可能出现的问题和争议，确保结算工作顺利进行。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与客户沟通协调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结算周期和注意事项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财务报表编制与财务分析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https://d.book118.com/825334013043011042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2024-09-03T06:43:50.639</cp:lastPrinted>
  <dcterms:created xsi:type="dcterms:W3CDTF">2024-09-02T22:43:50Z</dcterms:created>
  <dcterms:modified xsi:type="dcterms:W3CDTF">2024-09-02T22:43:52Z</dcterms:modified>
</cp:coreProperties>
</file>