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57108-B9BF-43E8-B303-59EE7266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5D1AD-B5FA-4B76-BB0E-5B347B97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5B14E-22B9-41C0-8E03-47639D4D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F3DF-CD5E-437E-BBEE-B8EDBED5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5430D-E067-48E4-AA60-54C03E8E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8353E-828F-4B88-BCA9-4A494C27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6A5D3-AB27-4984-BE49-09B601A8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13303-EE11-4712-A0CD-8795C49B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4CF29-4C5F-42DD-9683-DA1AE6A4F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944E0-9120-46D6-AD42-A76340A3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9821-EEDB-4847-BC2A-12B77742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03143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加强风险管理规避潜在风险的工作总结及计划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未来风险管理计划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总结过去风险管理工作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对过去一段时间内风险管理工作进行全面梳理和总结，明确工作成果和不足。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分析潜在风险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通过对市场环境、企业内部运营、政策法规等多方面的深入分析，识别潜在风险，为企业决策提供参考。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制定风险管理计划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针对识别出的潜在风险，制定相应的风险管理策略和措施，确保企业稳健发展。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介绍企业风险管理体系的建设情况、风险管理工作的组织架构、职责分工等。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风险管理工作概况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详细阐述潜在风险的识别过程、评估方法及结果，包括风险来源、影响程度、发生概率等。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针对各类潜在风险，提出相应的应对策略和具体措施，如风险规避、风险降低、风险转移等。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总结风险管理工作的成果，分析存在的问题和不足，并展望未来风险管理工作的重点和方向。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风险管理成效与展望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通过定期会议、专项调查等方式，及时发现并记录潜在风险。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风险识别机制建立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风险数据库建设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建立风险数据库，对识别出的风险进行分类、归档，为后续风险评估和应对提供依据。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加强部门间沟通协作，共同识别潜在风险，确保风险信息的全面性和准确性。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采用定性和定量评估方法，对潜在风险的发生概率和影响程度进行评估。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根据风险评估结果，将风险划分为不同等级，为后续制定应对措施提供依据。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通过对历史风险数据的分析，预测潜在风险的发展趋势，为制定长期风险管理策略提供参考。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风险趋势分析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合理调配人力、物力、财力等资源，确保应对措施的有效实施。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针对性措施制定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根据风险评估结果，针对不同等级的风险制定相应的应对措施。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针对可能发生的重大风险事件，制定相应的应急预案，确保在紧急情况下能够迅速响应。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按照风险管理计划的要求，严格执行各项风险管理措施，并对实施过程进行实时监控。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定期对风险管理计划的执行效果进行评估，及时反馈存在的问题和不足，以便进行调整和改进。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根据反馈结果和实际情况，不断完善风险管理计划，提高风险管理水平。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实施风险管理计划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风险应对措施有效性增强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针对识别出的风险，制定了更加有效的应对措施，降低了风险发生的概率和影响程度。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风险损失减少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通过实施风险管理措施，成功避免了多起潜在风险事件，减少了公司的经济损失和声誉损失。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风险识别准确率提高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通过引入先进的风险识别技术和工具，提高了对潜在风险的识别准确率。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风险降低程度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建立了完善的业务恢复计划和应急预案，确保在突发事件发生时能够快速恢复业务运营。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业务恢复能力提高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对关键业务系统和数据进行冗余配置，提高了系统的可用性和容错能力。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资源冗余配置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建立了灾难备份中心，确保在极端情况下能够迅速切换至备份中心，保障业务连续性。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灾难备份中心建设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业务连续性保障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定期开展客户满意度调查，及时了解客户需求和反馈，持续改进服务质量。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通过加强风险管理，提高了客户服务质量，减少了客户投诉和纠纷。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客户信任度增强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成功处理多起风险事件，赢得了客户的信任和认可，提高了客户忠诚度。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https://d.book118.com/825340314313011040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2024-09-01T04:00:55.489</cp:lastPrinted>
  <dcterms:created xsi:type="dcterms:W3CDTF">2024-08-31T20:00:55Z</dcterms:created>
  <dcterms:modified xsi:type="dcterms:W3CDTF">2024-08-31T20:00:57Z</dcterms:modified>
</cp:coreProperties>
</file>