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42B87-78D0-49F5-AB31-37FA25067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FD92E-B238-472E-B62A-2675A75A4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F77B1-EB5F-47A7-8BFA-88D9DC37C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30DB4-90BB-42A5-82CD-2FC80AC31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D47B1-90FA-4865-9934-8F4DB2CFC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EB66D0-994E-4324-9657-4C3EFC9EA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ECDF7B-CACF-4FCB-9091-CAA6C39FA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FEB20-749B-4824-910B-207C2A23A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4D8E1-E3C7-417B-96F6-FAD76323E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F39D9-66C7-4608-90E7-6A6107F23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059A2-AA4C-40D3-9D63-AC9C8027A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4032112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IPL技术介绍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IPL技术概述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IPL技术核心组件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IPL技术性能指标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IPL技术应用案例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IPL技术发展趋势与挑战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IPL技术概述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IPL（Intense Pulsed Light）技术，即强脉冲光技术，是一种非侵入性的光疗美容方法。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IPL技术自20世纪90年代问世以来，经历了不断的改进和优化，逐渐在美容领域得到广泛应用。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IPL技术主要应用于皮肤美容领域，如祛斑、嫩肤、脱毛等。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随着人们对美的追求和皮肤问题的增多，IPL技术在美容市场的需求不断增长。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技术原理：IPL技术利用特定波长的强脉冲光照射皮肤，光能转化为热能，作用于皮肤深层组织，刺激胶原蛋白再生，达到美容效果。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清洁皮肤并涂抹冷凝胶；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调整IPL设备参数，选择合适的波长和能量；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将IPL设备的光头紧贴皮肤，发射强脉冲光；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照射后清洁皮肤并进行后续护理。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技术原理及工作流程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IPL技术核心组件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氙气闪光灯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提供高强度、短脉冲的光源，用于激发光化学反应。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光源驱动电路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控制氙气闪光灯的放电过程，确保光源的稳定输出。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光源系统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将氙气闪光灯发出的光线聚焦到待处理区域，提高光能利用率。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聚光镜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过滤掉光源中的杂散光，保证输出光线的单色性和纯度。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滤光片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13" r="247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微处理器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负责整个系统的控制逻辑，接收用户输入并控制光源、光学系统等组件的协调工作。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电源管理模块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为微处理器和其他电路提供稳定的电源，确保系统正常工作。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对光源和光学系统进行散热，防止过热对系统性能造成影响。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冷却系统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包括过流保护、过压保护等，确保系统的安全运行。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安全保护装置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IPL技术性能指标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89" r="1608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IPL技术采用宽光谱光源，波长范围通常在500-1200纳米之间，可根据不同应用需求进行调节。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波长范围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光斑大小决定了治疗面积和效果，IPL技术可实现不同大小的光斑，以适应不同部位和治疗需求。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光斑大小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脉冲能量是IPL技术的关键参数之一，直接影响治疗效果和安全性。不同设备和治疗需求需要不同的脉冲能量。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脉冲能量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光源参数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光路设计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光路设计直接影响光线的传输效率和治疗效果。IPL技术通常采用优化的光路设计，以减少能量损失和提高治疗效果。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滤光片类型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IPL技术使用不同类型的滤光片来过滤掉不需要的波长，以确保治疗的安全性和有效性。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反射镜和聚焦镜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这些光学元件用于将光线引导到治疗部位，确保光线的均匀分布和治疗效果。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光学参数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https://d.book118.com/825340321122011103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2024-09-12T16:46:28.837</cp:lastPrinted>
  <dcterms:created xsi:type="dcterms:W3CDTF">2024-09-12T08:46:28Z</dcterms:created>
  <dcterms:modified xsi:type="dcterms:W3CDTF">2024-09-12T08:46:30Z</dcterms:modified>
</cp:coreProperties>
</file>