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7E0F3-9050-4F92-A475-2A0446AEA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A8ED1-6A07-4A12-80EC-C47D1AB34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EB418-D177-4BE2-8584-C758CECC1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78B05-200B-4A22-8F7F-93F769E6A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B05E5-D381-4D16-80BB-6C886E016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57F65-4CAC-4362-BD87-6DC3E968C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F655B-07A7-4053-9538-30AF445E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E1A1D-3B29-49A3-B0A6-7A1D6254D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086C2-47F5-4D21-B038-43AA0C034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8F0E4-633D-424C-A849-9CF51F643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24506-F5A0-481D-9074-7FD3DA2FF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4102000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模具产品项目招商引资方案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XX-01-28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项目介绍与技术方案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投资计划与收益预测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招商引资策略与合作伙伴选择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政策支持与优惠条件申请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随着制造业的快速发展，模具产品行业规模不断扩大，市场需求稳定增长。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01" r="187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技术水平不断提升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模具制造技术不断升级，高精度、高效率、高自动化成为行业发展趋势。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模具产品行业正加速向产业链上下游延伸，提升整体竞争力。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模具产品行业现状及发展趋势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本项目定位于中高端模具产品市场，以满足汽车、电子、家电等行业对高品质模具的需求。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随着下游行业的快速发展，中高端模具产品市场需求将持续增长，尤其是在新能源汽车、智能家居等新兴领域，模具产品需求潜力巨大。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目标市场定位及需求预测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当前模具产品市场竞争激烈，国内外企业众多，但中高端市场仍存在一定空白。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本项目拥有先进的生产技术、丰富的行业经验和优秀的团队，能够快速响应市场需求，提供个性化、高品质的模具产品解决方案。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05" r="2480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国家出台了一系列支持制造业发展的政策，为模具产品行业提供了良好的政策环境。同时，环保、安全等方面的法规也对行业发展产生一定影响。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在政策法规、市场需求、技术变革等方面存在一定风险。为应对风险，本项目将加强市场调研，关注政策法规变化，加大技术研发力度，提升产品质量和服务水平。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政策法规影响及风险评估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项目介绍与技术方案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随着制造业的快速发展，模具作为工业生产的基础工艺装备，其市场需求不断增长。本项目旨在引进先进技术和资金，打造高品质模具产品，满足国内外市场需求。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本项目主要生产高精度、高耐磨、长寿命的模具产品，广泛应用于汽车、电子、家电等领域。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模具市场规模庞大，全球模具产业总产值已超过1万亿美元，中国模具市场占据全球近三分之一份额，具有巨大的发展潜力。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模具产品项目概述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本项目采用先进的CAD/CAE/CAM技术，实现模具设计的数字化、智能化；运用高精度加工设备和精密检测技术，确保模具产品的精度和质量。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通过研发新型模具材料和表面处理技术，提高模具的耐磨性、耐腐蚀性和使用寿命；开发智能化模具生产管理系统，实现生产过程的可视化、可控制和可优化。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生产工艺流程及质量控制体系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原材料检验 → 模具设计 → 加工制造 → 热处理 → 精加工 → 装配调试 → 成品检验 → 包装发货。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质量控制体系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建立严格的质量控制体系，包括原材料质量控制、生产过程质量控制和成品质量控制三个环节。采用国际通用的质量管理体系标准，确保产品质量稳定可靠。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研发团队实力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本项目拥有一支高素质的研发团队，成员具有多年模具设计、制造和研发经验。团队注重技术创新和人才培养，不断引进国内外先进技术和管理经验。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研发团队在模具设计、制造和表面处理等方面取得了一系列重要成果，包括多项国家发明专利和实用新型专利。同时，团队积极参与国内外学术交流和技术合作，不断提升自身研发实力和国际影响力。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研发团队实力及成果展示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投资计划与收益预测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根据模具产品项目的实际需求和市场前景，初步规划投资规模为XX亿元人民币。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通过银行贷款、企业自筹和引入战略投资者等多种方式筹措所需资金，确保项目的顺利推进。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投资规模及资金筹措方式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模具产品项目建设周期预计为XX年，包括前期准备、施工建设和试运行三个阶段。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制定详细的项目进度计划，明确各个阶段的时间节点和任务目标，确保项目按计划有序推进。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建设周期与进度安排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运营成本估算及收益预测方法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综合考虑原材料采购、人工成本、设备折旧、管理费用等因素，对项目运营成本进行合理估算。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运营成本估算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基于市场调研和数据分析，采用科学的预测模型和方法，对项目未来收益进行预测和评估。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收益预测方法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https://d.book118.com/825341020004011122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2024-09-25T08:42:28.076</cp:lastPrinted>
  <dcterms:created xsi:type="dcterms:W3CDTF">2024-09-25T00:42:28Z</dcterms:created>
  <dcterms:modified xsi:type="dcterms:W3CDTF">2024-09-25T00:42:30Z</dcterms:modified>
</cp:coreProperties>
</file>