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289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847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92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10.xml" /><Relationship Id="rId11" Type="http://schemas.openxmlformats.org/officeDocument/2006/relationships/tags" Target="../tags/tag11.xml" /><Relationship Id="rId12" Type="http://schemas.openxmlformats.org/officeDocument/2006/relationships/tags" Target="../tags/tag12.xml" /><Relationship Id="rId13" Type="http://schemas.openxmlformats.org/officeDocument/2006/relationships/tags" Target="../tags/tag13.xml" /><Relationship Id="rId14" Type="http://schemas.openxmlformats.org/officeDocument/2006/relationships/tags" Target="../tags/tag14.xml" /><Relationship Id="rId15" Type="http://schemas.openxmlformats.org/officeDocument/2006/relationships/tags" Target="../tags/tag15.xml" /><Relationship Id="rId16" Type="http://schemas.openxmlformats.org/officeDocument/2006/relationships/tags" Target="../tags/tag16.xml" /><Relationship Id="rId17" Type="http://schemas.openxmlformats.org/officeDocument/2006/relationships/tags" Target="../tags/tag17.xml" /><Relationship Id="rId18" Type="http://schemas.openxmlformats.org/officeDocument/2006/relationships/tags" Target="../tags/tag18.xml" /><Relationship Id="rId19" Type="http://schemas.openxmlformats.org/officeDocument/2006/relationships/tags" Target="../tags/tag19.xml" /><Relationship Id="rId2" Type="http://schemas.openxmlformats.org/officeDocument/2006/relationships/tags" Target="../tags/tag2.xml" /><Relationship Id="rId20" Type="http://schemas.openxmlformats.org/officeDocument/2006/relationships/tags" Target="../tags/tag20.xml" /><Relationship Id="rId21" Type="http://schemas.openxmlformats.org/officeDocument/2006/relationships/tags" Target="../tags/tag21.xml" /><Relationship Id="rId22" Type="http://schemas.openxmlformats.org/officeDocument/2006/relationships/tags" Target="../tags/tag22.xml" /><Relationship Id="rId23" Type="http://schemas.openxmlformats.org/officeDocument/2006/relationships/tags" Target="../tags/tag23.xml" /><Relationship Id="rId24" Type="http://schemas.openxmlformats.org/officeDocument/2006/relationships/tags" Target="../tags/tag24.xml" /><Relationship Id="rId25" Type="http://schemas.openxmlformats.org/officeDocument/2006/relationships/tags" Target="../tags/tag25.xml" /><Relationship Id="rId26" Type="http://schemas.openxmlformats.org/officeDocument/2006/relationships/tags" Target="../tags/tag26.xml" /><Relationship Id="rId27" Type="http://schemas.openxmlformats.org/officeDocument/2006/relationships/tags" Target="../tags/tag27.xml" /><Relationship Id="rId28" Type="http://schemas.openxmlformats.org/officeDocument/2006/relationships/tags" Target="../tags/tag28.xml" /><Relationship Id="rId29" Type="http://schemas.openxmlformats.org/officeDocument/2006/relationships/tags" Target="../tags/tag29.xml" /><Relationship Id="rId3" Type="http://schemas.openxmlformats.org/officeDocument/2006/relationships/tags" Target="../tags/tag3.xml" /><Relationship Id="rId30" Type="http://schemas.openxmlformats.org/officeDocument/2006/relationships/tags" Target="../tags/tag30.xml" /><Relationship Id="rId31" Type="http://schemas.openxmlformats.org/officeDocument/2006/relationships/tags" Target="../tags/tag31.xml" /><Relationship Id="rId32" Type="http://schemas.openxmlformats.org/officeDocument/2006/relationships/tags" Target="../tags/tag32.xml" /><Relationship Id="rId33" Type="http://schemas.openxmlformats.org/officeDocument/2006/relationships/tags" Target="../tags/tag33.xml" /><Relationship Id="rId34" Type="http://schemas.openxmlformats.org/officeDocument/2006/relationships/tags" Target="../tags/tag34.xml" /><Relationship Id="rId35" Type="http://schemas.openxmlformats.org/officeDocument/2006/relationships/tags" Target="../tags/tag35.xml" /><Relationship Id="rId36" Type="http://schemas.openxmlformats.org/officeDocument/2006/relationships/tags" Target="../tags/tag36.xml" /><Relationship Id="rId37" Type="http://schemas.openxmlformats.org/officeDocument/2006/relationships/tags" Target="../tags/tag37.xml" /><Relationship Id="rId38" Type="http://schemas.openxmlformats.org/officeDocument/2006/relationships/tags" Target="../tags/tag38.xml" /><Relationship Id="rId39" Type="http://schemas.openxmlformats.org/officeDocument/2006/relationships/tags" Target="../tags/tag39.xml" /><Relationship Id="rId4" Type="http://schemas.openxmlformats.org/officeDocument/2006/relationships/tags" Target="../tags/tag4.xml" /><Relationship Id="rId40" Type="http://schemas.openxmlformats.org/officeDocument/2006/relationships/tags" Target="../tags/tag40.xml" /><Relationship Id="rId41" Type="http://schemas.openxmlformats.org/officeDocument/2006/relationships/tags" Target="../tags/tag41.xml" /><Relationship Id="rId42" Type="http://schemas.openxmlformats.org/officeDocument/2006/relationships/tags" Target="../tags/tag42.xml" /><Relationship Id="rId43" Type="http://schemas.openxmlformats.org/officeDocument/2006/relationships/tags" Target="../tags/tag43.xml" /><Relationship Id="rId44" Type="http://schemas.openxmlformats.org/officeDocument/2006/relationships/tags" Target="../tags/tag44.xml" /><Relationship Id="rId45" Type="http://schemas.openxmlformats.org/officeDocument/2006/relationships/tags" Target="../tags/tag45.xml" /><Relationship Id="rId46" Type="http://schemas.openxmlformats.org/officeDocument/2006/relationships/tags" Target="../tags/tag46.xml" /><Relationship Id="rId47" Type="http://schemas.openxmlformats.org/officeDocument/2006/relationships/tags" Target="../tags/tag47.xml" /><Relationship Id="rId48" Type="http://schemas.openxmlformats.org/officeDocument/2006/relationships/tags" Target="../tags/tag48.xml" /><Relationship Id="rId49" Type="http://schemas.openxmlformats.org/officeDocument/2006/relationships/tags" Target="../tags/tag49.xml" /><Relationship Id="rId5" Type="http://schemas.openxmlformats.org/officeDocument/2006/relationships/tags" Target="../tags/tag5.xml" /><Relationship Id="rId50" Type="http://schemas.openxmlformats.org/officeDocument/2006/relationships/tags" Target="../tags/tag50.xml" /><Relationship Id="rId51" Type="http://schemas.openxmlformats.org/officeDocument/2006/relationships/tags" Target="../tags/tag51.xml" /><Relationship Id="rId52" Type="http://schemas.openxmlformats.org/officeDocument/2006/relationships/tags" Target="../tags/tag52.xml" /><Relationship Id="rId53" Type="http://schemas.openxmlformats.org/officeDocument/2006/relationships/tags" Target="../tags/tag53.xml" /><Relationship Id="rId54" Type="http://schemas.openxmlformats.org/officeDocument/2006/relationships/tags" Target="../tags/tag54.xml" /><Relationship Id="rId55" Type="http://schemas.openxmlformats.org/officeDocument/2006/relationships/tags" Target="../tags/tag55.xml" /><Relationship Id="rId56" Type="http://schemas.openxmlformats.org/officeDocument/2006/relationships/tags" Target="../tags/tag56.xml" /><Relationship Id="rId57" Type="http://schemas.openxmlformats.org/officeDocument/2006/relationships/tags" Target="../tags/tag57.xml" /><Relationship Id="rId58" Type="http://schemas.openxmlformats.org/officeDocument/2006/relationships/tags" Target="../tags/tag58.xml" /><Relationship Id="rId59" Type="http://schemas.openxmlformats.org/officeDocument/2006/relationships/tags" Target="../tags/tag59.xml" /><Relationship Id="rId6" Type="http://schemas.openxmlformats.org/officeDocument/2006/relationships/tags" Target="../tags/tag6.xml" /><Relationship Id="rId60" Type="http://schemas.openxmlformats.org/officeDocument/2006/relationships/tags" Target="../tags/tag60.xml" /><Relationship Id="rId61" Type="http://schemas.openxmlformats.org/officeDocument/2006/relationships/tags" Target="../tags/tag61.xml" /><Relationship Id="rId62" Type="http://schemas.openxmlformats.org/officeDocument/2006/relationships/tags" Target="../tags/tag62.xml" /><Relationship Id="rId63" Type="http://schemas.openxmlformats.org/officeDocument/2006/relationships/tags" Target="../tags/tag63.xml" /><Relationship Id="rId64" Type="http://schemas.openxmlformats.org/officeDocument/2006/relationships/tags" Target="../tags/tag64.xml" /><Relationship Id="rId65" Type="http://schemas.openxmlformats.org/officeDocument/2006/relationships/tags" Target="../tags/tag65.xml" /><Relationship Id="rId66" Type="http://schemas.openxmlformats.org/officeDocument/2006/relationships/tags" Target="../tags/tag66.xml" /><Relationship Id="rId67" Type="http://schemas.openxmlformats.org/officeDocument/2006/relationships/tags" Target="../tags/tag67.xml" /><Relationship Id="rId68" Type="http://schemas.openxmlformats.org/officeDocument/2006/relationships/tags" Target="../tags/tag68.xml" /><Relationship Id="rId69" Type="http://schemas.openxmlformats.org/officeDocument/2006/relationships/tags" Target="../tags/tag69.xml" /><Relationship Id="rId7" Type="http://schemas.openxmlformats.org/officeDocument/2006/relationships/tags" Target="../tags/tag7.xml" /><Relationship Id="rId70" Type="http://schemas.openxmlformats.org/officeDocument/2006/relationships/tags" Target="../tags/tag70.xml" /><Relationship Id="rId71" Type="http://schemas.openxmlformats.org/officeDocument/2006/relationships/tags" Target="../tags/tag71.xml" /><Relationship Id="rId72" Type="http://schemas.openxmlformats.org/officeDocument/2006/relationships/tags" Target="../tags/tag72.xml" /><Relationship Id="rId73" Type="http://schemas.openxmlformats.org/officeDocument/2006/relationships/tags" Target="../tags/tag73.xml" /><Relationship Id="rId74" Type="http://schemas.openxmlformats.org/officeDocument/2006/relationships/tags" Target="../tags/tag74.xml" /><Relationship Id="rId75" Type="http://schemas.openxmlformats.org/officeDocument/2006/relationships/tags" Target="../tags/tag75.xml" /><Relationship Id="rId76" Type="http://schemas.openxmlformats.org/officeDocument/2006/relationships/tags" Target="../tags/tag76.xml" /><Relationship Id="rId77" Type="http://schemas.openxmlformats.org/officeDocument/2006/relationships/tags" Target="../tags/tag77.xml" /><Relationship Id="rId78" Type="http://schemas.openxmlformats.org/officeDocument/2006/relationships/tags" Target="../tags/tag78.xml" /><Relationship Id="rId79" Type="http://schemas.openxmlformats.org/officeDocument/2006/relationships/tags" Target="../tags/tag79.xml" /><Relationship Id="rId8" Type="http://schemas.openxmlformats.org/officeDocument/2006/relationships/tags" Target="../tags/tag8.xml" /><Relationship Id="rId80" Type="http://schemas.openxmlformats.org/officeDocument/2006/relationships/tags" Target="../tags/tag80.xml" /><Relationship Id="rId81" Type="http://schemas.openxmlformats.org/officeDocument/2006/relationships/tags" Target="../tags/tag81.xml" /><Relationship Id="rId82" Type="http://schemas.openxmlformats.org/officeDocument/2006/relationships/tags" Target="../tags/tag82.xml" /><Relationship Id="rId83" Type="http://schemas.openxmlformats.org/officeDocument/2006/relationships/tags" Target="../tags/tag83.xml" /><Relationship Id="rId84" Type="http://schemas.openxmlformats.org/officeDocument/2006/relationships/tags" Target="../tags/tag84.xml" /><Relationship Id="rId85" Type="http://schemas.openxmlformats.org/officeDocument/2006/relationships/image" Target="../media/image1.png" /><Relationship Id="rId86" Type="http://schemas.openxmlformats.org/officeDocument/2006/relationships/tags" Target="../tags/tag85.xml" /><Relationship Id="rId87" Type="http://schemas.openxmlformats.org/officeDocument/2006/relationships/tags" Target="../tags/tag86.xml" /><Relationship Id="rId88" Type="http://schemas.openxmlformats.org/officeDocument/2006/relationships/tags" Target="../tags/tag87.xml" /><Relationship Id="rId89" Type="http://schemas.openxmlformats.org/officeDocument/2006/relationships/tags" Target="../tags/tag88.xml" /><Relationship Id="rId9" Type="http://schemas.openxmlformats.org/officeDocument/2006/relationships/tags" Target="../tags/tag9.xml" /><Relationship Id="rId90" Type="http://schemas.openxmlformats.org/officeDocument/2006/relationships/tags" Target="../tags/tag89.xml" /><Relationship Id="rId91" Type="http://schemas.openxmlformats.org/officeDocument/2006/relationships/tags" Target="../tags/tag90.xml" /><Relationship Id="rId92" Type="http://schemas.openxmlformats.org/officeDocument/2006/relationships/tags" Target="../tags/tag91.xml" /><Relationship Id="rId93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22" Type="http://schemas.openxmlformats.org/officeDocument/2006/relationships/tags" Target="../tags/tag113.xml" /><Relationship Id="rId23" Type="http://schemas.openxmlformats.org/officeDocument/2006/relationships/tags" Target="../tags/tag114.xml" /><Relationship Id="rId24" Type="http://schemas.openxmlformats.org/officeDocument/2006/relationships/tags" Target="../tags/tag115.xml" /><Relationship Id="rId25" Type="http://schemas.openxmlformats.org/officeDocument/2006/relationships/tags" Target="../tags/tag116.xml" /><Relationship Id="rId26" Type="http://schemas.openxmlformats.org/officeDocument/2006/relationships/tags" Target="../tags/tag117.xml" /><Relationship Id="rId27" Type="http://schemas.openxmlformats.org/officeDocument/2006/relationships/tags" Target="../tags/tag118.xml" /><Relationship Id="rId28" Type="http://schemas.openxmlformats.org/officeDocument/2006/relationships/tags" Target="../tags/tag119.xml" /><Relationship Id="rId29" Type="http://schemas.openxmlformats.org/officeDocument/2006/relationships/tags" Target="../tags/tag120.xml" /><Relationship Id="rId3" Type="http://schemas.openxmlformats.org/officeDocument/2006/relationships/tags" Target="../tags/tag94.xml" /><Relationship Id="rId30" Type="http://schemas.openxmlformats.org/officeDocument/2006/relationships/tags" Target="../tags/tag121.xml" /><Relationship Id="rId31" Type="http://schemas.openxmlformats.org/officeDocument/2006/relationships/tags" Target="../tags/tag122.xml" /><Relationship Id="rId32" Type="http://schemas.openxmlformats.org/officeDocument/2006/relationships/tags" Target="../tags/tag123.xml" /><Relationship Id="rId33" Type="http://schemas.openxmlformats.org/officeDocument/2006/relationships/tags" Target="../tags/tag124.xml" /><Relationship Id="rId34" Type="http://schemas.openxmlformats.org/officeDocument/2006/relationships/tags" Target="../tags/tag125.xml" /><Relationship Id="rId35" Type="http://schemas.openxmlformats.org/officeDocument/2006/relationships/tags" Target="../tags/tag126.xml" /><Relationship Id="rId36" Type="http://schemas.openxmlformats.org/officeDocument/2006/relationships/tags" Target="../tags/tag127.xml" /><Relationship Id="rId37" Type="http://schemas.openxmlformats.org/officeDocument/2006/relationships/tags" Target="../tags/tag128.xml" /><Relationship Id="rId38" Type="http://schemas.openxmlformats.org/officeDocument/2006/relationships/tags" Target="../tags/tag129.xml" /><Relationship Id="rId39" Type="http://schemas.openxmlformats.org/officeDocument/2006/relationships/tags" Target="../tags/tag130.xml" /><Relationship Id="rId4" Type="http://schemas.openxmlformats.org/officeDocument/2006/relationships/tags" Target="../tags/tag95.xml" /><Relationship Id="rId40" Type="http://schemas.openxmlformats.org/officeDocument/2006/relationships/tags" Target="../tags/tag131.xml" /><Relationship Id="rId41" Type="http://schemas.openxmlformats.org/officeDocument/2006/relationships/tags" Target="../tags/tag132.xml" /><Relationship Id="rId42" Type="http://schemas.openxmlformats.org/officeDocument/2006/relationships/tags" Target="../tags/tag133.xml" /><Relationship Id="rId43" Type="http://schemas.openxmlformats.org/officeDocument/2006/relationships/tags" Target="../tags/tag134.xml" /><Relationship Id="rId44" Type="http://schemas.openxmlformats.org/officeDocument/2006/relationships/tags" Target="../tags/tag135.xml" /><Relationship Id="rId45" Type="http://schemas.openxmlformats.org/officeDocument/2006/relationships/tags" Target="../tags/tag136.xml" /><Relationship Id="rId46" Type="http://schemas.openxmlformats.org/officeDocument/2006/relationships/tags" Target="../tags/tag137.xml" /><Relationship Id="rId47" Type="http://schemas.openxmlformats.org/officeDocument/2006/relationships/tags" Target="../tags/tag13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10" Type="http://schemas.openxmlformats.org/officeDocument/2006/relationships/tags" Target="../tags/tag147.xml" /><Relationship Id="rId11" Type="http://schemas.openxmlformats.org/officeDocument/2006/relationships/tags" Target="../tags/tag148.xml" /><Relationship Id="rId12" Type="http://schemas.openxmlformats.org/officeDocument/2006/relationships/tags" Target="../tags/tag149.xml" /><Relationship Id="rId13" Type="http://schemas.openxmlformats.org/officeDocument/2006/relationships/tags" Target="../tags/tag150.xml" /><Relationship Id="rId14" Type="http://schemas.openxmlformats.org/officeDocument/2006/relationships/tags" Target="../tags/tag151.xml" /><Relationship Id="rId15" Type="http://schemas.openxmlformats.org/officeDocument/2006/relationships/tags" Target="../tags/tag152.xml" /><Relationship Id="rId16" Type="http://schemas.openxmlformats.org/officeDocument/2006/relationships/tags" Target="../tags/tag153.xml" /><Relationship Id="rId17" Type="http://schemas.openxmlformats.org/officeDocument/2006/relationships/tags" Target="../tags/tag154.xml" /><Relationship Id="rId18" Type="http://schemas.openxmlformats.org/officeDocument/2006/relationships/tags" Target="../tags/tag155.xml" /><Relationship Id="rId19" Type="http://schemas.openxmlformats.org/officeDocument/2006/relationships/tags" Target="../tags/tag156.xml" /><Relationship Id="rId2" Type="http://schemas.openxmlformats.org/officeDocument/2006/relationships/image" Target="../media/image1.png" /><Relationship Id="rId20" Type="http://schemas.openxmlformats.org/officeDocument/2006/relationships/tags" Target="../tags/tag157.xml" /><Relationship Id="rId21" Type="http://schemas.openxmlformats.org/officeDocument/2006/relationships/tags" Target="../tags/tag158.xml" /><Relationship Id="rId22" Type="http://schemas.openxmlformats.org/officeDocument/2006/relationships/tags" Target="../tags/tag159.xml" /><Relationship Id="rId23" Type="http://schemas.openxmlformats.org/officeDocument/2006/relationships/tags" Target="../tags/tag160.xml" /><Relationship Id="rId24" Type="http://schemas.openxmlformats.org/officeDocument/2006/relationships/tags" Target="../tags/tag161.xml" /><Relationship Id="rId25" Type="http://schemas.openxmlformats.org/officeDocument/2006/relationships/tags" Target="../tags/tag162.xml" /><Relationship Id="rId26" Type="http://schemas.openxmlformats.org/officeDocument/2006/relationships/tags" Target="../tags/tag163.xml" /><Relationship Id="rId27" Type="http://schemas.openxmlformats.org/officeDocument/2006/relationships/tags" Target="../tags/tag164.xml" /><Relationship Id="rId28" Type="http://schemas.openxmlformats.org/officeDocument/2006/relationships/tags" Target="../tags/tag165.xml" /><Relationship Id="rId29" Type="http://schemas.openxmlformats.org/officeDocument/2006/relationships/tags" Target="../tags/tag166.xml" /><Relationship Id="rId3" Type="http://schemas.openxmlformats.org/officeDocument/2006/relationships/tags" Target="../tags/tag140.xml" /><Relationship Id="rId30" Type="http://schemas.openxmlformats.org/officeDocument/2006/relationships/tags" Target="../tags/tag167.xml" /><Relationship Id="rId31" Type="http://schemas.openxmlformats.org/officeDocument/2006/relationships/tags" Target="../tags/tag168.xml" /><Relationship Id="rId32" Type="http://schemas.openxmlformats.org/officeDocument/2006/relationships/tags" Target="../tags/tag169.xml" /><Relationship Id="rId33" Type="http://schemas.openxmlformats.org/officeDocument/2006/relationships/tags" Target="../tags/tag170.xml" /><Relationship Id="rId34" Type="http://schemas.openxmlformats.org/officeDocument/2006/relationships/tags" Target="../tags/tag171.xml" /><Relationship Id="rId35" Type="http://schemas.openxmlformats.org/officeDocument/2006/relationships/tags" Target="../tags/tag172.xml" /><Relationship Id="rId36" Type="http://schemas.openxmlformats.org/officeDocument/2006/relationships/tags" Target="../tags/tag173.xml" /><Relationship Id="rId37" Type="http://schemas.openxmlformats.org/officeDocument/2006/relationships/tags" Target="../tags/tag174.xml" /><Relationship Id="rId38" Type="http://schemas.openxmlformats.org/officeDocument/2006/relationships/tags" Target="../tags/tag175.xml" /><Relationship Id="rId39" Type="http://schemas.openxmlformats.org/officeDocument/2006/relationships/tags" Target="../tags/tag176.xml" /><Relationship Id="rId4" Type="http://schemas.openxmlformats.org/officeDocument/2006/relationships/tags" Target="../tags/tag141.xml" /><Relationship Id="rId40" Type="http://schemas.openxmlformats.org/officeDocument/2006/relationships/tags" Target="../tags/tag177.xml" /><Relationship Id="rId41" Type="http://schemas.openxmlformats.org/officeDocument/2006/relationships/tags" Target="../tags/tag178.xml" /><Relationship Id="rId42" Type="http://schemas.openxmlformats.org/officeDocument/2006/relationships/tags" Target="../tags/tag179.xml" /><Relationship Id="rId43" Type="http://schemas.openxmlformats.org/officeDocument/2006/relationships/tags" Target="../tags/tag180.xml" /><Relationship Id="rId44" Type="http://schemas.openxmlformats.org/officeDocument/2006/relationships/tags" Target="../tags/tag181.xml" /><Relationship Id="rId45" Type="http://schemas.openxmlformats.org/officeDocument/2006/relationships/tags" Target="../tags/tag182.xml" /><Relationship Id="rId46" Type="http://schemas.openxmlformats.org/officeDocument/2006/relationships/tags" Target="../tags/tag183.xml" /><Relationship Id="rId47" Type="http://schemas.openxmlformats.org/officeDocument/2006/relationships/tags" Target="../tags/tag184.xml" /><Relationship Id="rId48" Type="http://schemas.openxmlformats.org/officeDocument/2006/relationships/tags" Target="../tags/tag185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tags" Target="../tags/tag144.xml" /><Relationship Id="rId8" Type="http://schemas.openxmlformats.org/officeDocument/2006/relationships/tags" Target="../tags/tag145.xml" /><Relationship Id="rId9" Type="http://schemas.openxmlformats.org/officeDocument/2006/relationships/tags" Target="../tags/tag146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6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14" Type="http://schemas.openxmlformats.org/officeDocument/2006/relationships/tags" Target="../tags/tag198.xml" /><Relationship Id="rId15" Type="http://schemas.openxmlformats.org/officeDocument/2006/relationships/tags" Target="../tags/tag199.xml" /><Relationship Id="rId16" Type="http://schemas.openxmlformats.org/officeDocument/2006/relationships/tags" Target="../tags/tag200.xml" /><Relationship Id="rId17" Type="http://schemas.openxmlformats.org/officeDocument/2006/relationships/tags" Target="../tags/tag201.xml" /><Relationship Id="rId18" Type="http://schemas.openxmlformats.org/officeDocument/2006/relationships/tags" Target="../tags/tag202.xml" /><Relationship Id="rId19" Type="http://schemas.openxmlformats.org/officeDocument/2006/relationships/tags" Target="../tags/tag203.xml" /><Relationship Id="rId2" Type="http://schemas.openxmlformats.org/officeDocument/2006/relationships/tags" Target="../tags/tag187.xml" /><Relationship Id="rId20" Type="http://schemas.openxmlformats.org/officeDocument/2006/relationships/tags" Target="../tags/tag204.xml" /><Relationship Id="rId21" Type="http://schemas.openxmlformats.org/officeDocument/2006/relationships/tags" Target="../tags/tag205.xml" /><Relationship Id="rId22" Type="http://schemas.openxmlformats.org/officeDocument/2006/relationships/tags" Target="../tags/tag206.xml" /><Relationship Id="rId23" Type="http://schemas.openxmlformats.org/officeDocument/2006/relationships/tags" Target="../tags/tag207.xml" /><Relationship Id="rId24" Type="http://schemas.openxmlformats.org/officeDocument/2006/relationships/tags" Target="../tags/tag208.xml" /><Relationship Id="rId25" Type="http://schemas.openxmlformats.org/officeDocument/2006/relationships/tags" Target="../tags/tag209.xml" /><Relationship Id="rId26" Type="http://schemas.openxmlformats.org/officeDocument/2006/relationships/tags" Target="../tags/tag210.xml" /><Relationship Id="rId27" Type="http://schemas.openxmlformats.org/officeDocument/2006/relationships/tags" Target="../tags/tag211.xml" /><Relationship Id="rId28" Type="http://schemas.openxmlformats.org/officeDocument/2006/relationships/tags" Target="../tags/tag212.xml" /><Relationship Id="rId29" Type="http://schemas.openxmlformats.org/officeDocument/2006/relationships/tags" Target="../tags/tag213.xml" /><Relationship Id="rId3" Type="http://schemas.openxmlformats.org/officeDocument/2006/relationships/tags" Target="../tags/tag188.xml" /><Relationship Id="rId30" Type="http://schemas.openxmlformats.org/officeDocument/2006/relationships/tags" Target="../tags/tag214.xml" /><Relationship Id="rId31" Type="http://schemas.openxmlformats.org/officeDocument/2006/relationships/tags" Target="../tags/tag215.xml" /><Relationship Id="rId32" Type="http://schemas.openxmlformats.org/officeDocument/2006/relationships/tags" Target="../tags/tag216.xml" /><Relationship Id="rId33" Type="http://schemas.openxmlformats.org/officeDocument/2006/relationships/tags" Target="../tags/tag217.xml" /><Relationship Id="rId34" Type="http://schemas.openxmlformats.org/officeDocument/2006/relationships/tags" Target="../tags/tag218.xml" /><Relationship Id="rId35" Type="http://schemas.openxmlformats.org/officeDocument/2006/relationships/tags" Target="../tags/tag219.xml" /><Relationship Id="rId36" Type="http://schemas.openxmlformats.org/officeDocument/2006/relationships/tags" Target="../tags/tag220.xml" /><Relationship Id="rId37" Type="http://schemas.openxmlformats.org/officeDocument/2006/relationships/tags" Target="../tags/tag221.xml" /><Relationship Id="rId38" Type="http://schemas.openxmlformats.org/officeDocument/2006/relationships/tags" Target="../tags/tag222.xml" /><Relationship Id="rId39" Type="http://schemas.openxmlformats.org/officeDocument/2006/relationships/tags" Target="../tags/tag223.xml" /><Relationship Id="rId4" Type="http://schemas.openxmlformats.org/officeDocument/2006/relationships/image" Target="../media/image1.png" /><Relationship Id="rId40" Type="http://schemas.openxmlformats.org/officeDocument/2006/relationships/tags" Target="../tags/tag224.xml" /><Relationship Id="rId41" Type="http://schemas.openxmlformats.org/officeDocument/2006/relationships/tags" Target="../tags/tag225.xml" /><Relationship Id="rId42" Type="http://schemas.openxmlformats.org/officeDocument/2006/relationships/tags" Target="../tags/tag226.xml" /><Relationship Id="rId43" Type="http://schemas.openxmlformats.org/officeDocument/2006/relationships/tags" Target="../tags/tag227.xml" /><Relationship Id="rId44" Type="http://schemas.openxmlformats.org/officeDocument/2006/relationships/tags" Target="../tags/tag228.xml" /><Relationship Id="rId45" Type="http://schemas.openxmlformats.org/officeDocument/2006/relationships/tags" Target="../tags/tag229.xml" /><Relationship Id="rId46" Type="http://schemas.openxmlformats.org/officeDocument/2006/relationships/tags" Target="../tags/tag230.xml" /><Relationship Id="rId47" Type="http://schemas.openxmlformats.org/officeDocument/2006/relationships/tags" Target="../tags/tag231.xml" /><Relationship Id="rId48" Type="http://schemas.openxmlformats.org/officeDocument/2006/relationships/tags" Target="../tags/tag232.xml" /><Relationship Id="rId49" Type="http://schemas.openxmlformats.org/officeDocument/2006/relationships/tags" Target="../tags/tag233.xml" /><Relationship Id="rId5" Type="http://schemas.openxmlformats.org/officeDocument/2006/relationships/tags" Target="../tags/tag189.xml" /><Relationship Id="rId50" Type="http://schemas.openxmlformats.org/officeDocument/2006/relationships/tags" Target="../tags/tag234.xml" /><Relationship Id="rId51" Type="http://schemas.openxmlformats.org/officeDocument/2006/relationships/tags" Target="../tags/tag235.xml" /><Relationship Id="rId52" Type="http://schemas.openxmlformats.org/officeDocument/2006/relationships/tags" Target="../tags/tag236.xml" /><Relationship Id="rId53" Type="http://schemas.openxmlformats.org/officeDocument/2006/relationships/tags" Target="../tags/tag237.xml" /><Relationship Id="rId54" Type="http://schemas.openxmlformats.org/officeDocument/2006/relationships/tags" Target="../tags/tag238.xml" /><Relationship Id="rId55" Type="http://schemas.openxmlformats.org/officeDocument/2006/relationships/tags" Target="../tags/tag239.xml" /><Relationship Id="rId56" Type="http://schemas.openxmlformats.org/officeDocument/2006/relationships/tags" Target="../tags/tag240.xml" /><Relationship Id="rId57" Type="http://schemas.openxmlformats.org/officeDocument/2006/relationships/tags" Target="../tags/tag241.xml" /><Relationship Id="rId58" Type="http://schemas.openxmlformats.org/officeDocument/2006/relationships/tags" Target="../tags/tag242.xml" /><Relationship Id="rId59" Type="http://schemas.openxmlformats.org/officeDocument/2006/relationships/tags" Target="../tags/tag243.xml" /><Relationship Id="rId6" Type="http://schemas.openxmlformats.org/officeDocument/2006/relationships/tags" Target="../tags/tag190.xml" /><Relationship Id="rId60" Type="http://schemas.openxmlformats.org/officeDocument/2006/relationships/tags" Target="../tags/tag244.xml" /><Relationship Id="rId61" Type="http://schemas.openxmlformats.org/officeDocument/2006/relationships/tags" Target="../tags/tag245.xml" /><Relationship Id="rId62" Type="http://schemas.openxmlformats.org/officeDocument/2006/relationships/tags" Target="../tags/tag246.xml" /><Relationship Id="rId63" Type="http://schemas.openxmlformats.org/officeDocument/2006/relationships/tags" Target="../tags/tag247.xml" /><Relationship Id="rId64" Type="http://schemas.openxmlformats.org/officeDocument/2006/relationships/tags" Target="../tags/tag248.xml" /><Relationship Id="rId65" Type="http://schemas.openxmlformats.org/officeDocument/2006/relationships/tags" Target="../tags/tag249.xml" /><Relationship Id="rId66" Type="http://schemas.openxmlformats.org/officeDocument/2006/relationships/tags" Target="../tags/tag250.xml" /><Relationship Id="rId67" Type="http://schemas.openxmlformats.org/officeDocument/2006/relationships/tags" Target="../tags/tag251.xml" /><Relationship Id="rId68" Type="http://schemas.openxmlformats.org/officeDocument/2006/relationships/tags" Target="../tags/tag252.xml" /><Relationship Id="rId69" Type="http://schemas.openxmlformats.org/officeDocument/2006/relationships/tags" Target="../tags/tag253.xml" /><Relationship Id="rId7" Type="http://schemas.openxmlformats.org/officeDocument/2006/relationships/tags" Target="../tags/tag191.xml" /><Relationship Id="rId70" Type="http://schemas.openxmlformats.org/officeDocument/2006/relationships/tags" Target="../tags/tag254.xml" /><Relationship Id="rId71" Type="http://schemas.openxmlformats.org/officeDocument/2006/relationships/tags" Target="../tags/tag255.xml" /><Relationship Id="rId72" Type="http://schemas.openxmlformats.org/officeDocument/2006/relationships/tags" Target="../tags/tag256.xml" /><Relationship Id="rId73" Type="http://schemas.openxmlformats.org/officeDocument/2006/relationships/tags" Target="../tags/tag257.xml" /><Relationship Id="rId74" Type="http://schemas.openxmlformats.org/officeDocument/2006/relationships/tags" Target="../tags/tag258.xml" /><Relationship Id="rId75" Type="http://schemas.openxmlformats.org/officeDocument/2006/relationships/tags" Target="../tags/tag259.xml" /><Relationship Id="rId76" Type="http://schemas.openxmlformats.org/officeDocument/2006/relationships/tags" Target="../tags/tag260.xml" /><Relationship Id="rId77" Type="http://schemas.openxmlformats.org/officeDocument/2006/relationships/tags" Target="../tags/tag261.xml" /><Relationship Id="rId78" Type="http://schemas.openxmlformats.org/officeDocument/2006/relationships/tags" Target="../tags/tag262.xml" /><Relationship Id="rId79" Type="http://schemas.openxmlformats.org/officeDocument/2006/relationships/tags" Target="../tags/tag263.xml" /><Relationship Id="rId8" Type="http://schemas.openxmlformats.org/officeDocument/2006/relationships/tags" Target="../tags/tag192.xml" /><Relationship Id="rId80" Type="http://schemas.openxmlformats.org/officeDocument/2006/relationships/tags" Target="../tags/tag264.xml" /><Relationship Id="rId81" Type="http://schemas.openxmlformats.org/officeDocument/2006/relationships/tags" Target="../tags/tag265.xml" /><Relationship Id="rId82" Type="http://schemas.openxmlformats.org/officeDocument/2006/relationships/tags" Target="../tags/tag266.xml" /><Relationship Id="rId83" Type="http://schemas.openxmlformats.org/officeDocument/2006/relationships/tags" Target="../tags/tag267.xml" /><Relationship Id="rId84" Type="http://schemas.openxmlformats.org/officeDocument/2006/relationships/tags" Target="../tags/tag268.xml" /><Relationship Id="rId85" Type="http://schemas.openxmlformats.org/officeDocument/2006/relationships/tags" Target="../tags/tag269.xml" /><Relationship Id="rId86" Type="http://schemas.openxmlformats.org/officeDocument/2006/relationships/tags" Target="../tags/tag270.xml" /><Relationship Id="rId87" Type="http://schemas.openxmlformats.org/officeDocument/2006/relationships/tags" Target="../tags/tag271.xml" /><Relationship Id="rId88" Type="http://schemas.openxmlformats.org/officeDocument/2006/relationships/tags" Target="../tags/tag272.xml" /><Relationship Id="rId89" Type="http://schemas.openxmlformats.org/officeDocument/2006/relationships/tags" Target="../tags/tag273.xml" /><Relationship Id="rId9" Type="http://schemas.openxmlformats.org/officeDocument/2006/relationships/tags" Target="../tags/tag193.xml" /><Relationship Id="rId90" Type="http://schemas.openxmlformats.org/officeDocument/2006/relationships/tags" Target="../tags/tag274.xml" /><Relationship Id="rId91" Type="http://schemas.openxmlformats.org/officeDocument/2006/relationships/tags" Target="../tags/tag275.xml" /><Relationship Id="rId92" Type="http://schemas.openxmlformats.org/officeDocument/2006/relationships/tags" Target="../tags/tag276.xml" /><Relationship Id="rId93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7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23" Type="http://schemas.openxmlformats.org/officeDocument/2006/relationships/tags" Target="../tags/tag299.xml" /><Relationship Id="rId24" Type="http://schemas.openxmlformats.org/officeDocument/2006/relationships/tags" Target="../tags/tag300.xml" /><Relationship Id="rId25" Type="http://schemas.openxmlformats.org/officeDocument/2006/relationships/tags" Target="../tags/tag301.xml" /><Relationship Id="rId26" Type="http://schemas.openxmlformats.org/officeDocument/2006/relationships/tags" Target="../tags/tag302.xml" /><Relationship Id="rId27" Type="http://schemas.openxmlformats.org/officeDocument/2006/relationships/tags" Target="../tags/tag303.xml" /><Relationship Id="rId28" Type="http://schemas.openxmlformats.org/officeDocument/2006/relationships/tags" Target="../tags/tag304.xml" /><Relationship Id="rId29" Type="http://schemas.openxmlformats.org/officeDocument/2006/relationships/tags" Target="../tags/tag305.xml" /><Relationship Id="rId3" Type="http://schemas.openxmlformats.org/officeDocument/2006/relationships/tags" Target="../tags/tag279.xml" /><Relationship Id="rId30" Type="http://schemas.openxmlformats.org/officeDocument/2006/relationships/tags" Target="../tags/tag306.xml" /><Relationship Id="rId31" Type="http://schemas.openxmlformats.org/officeDocument/2006/relationships/tags" Target="../tags/tag307.xml" /><Relationship Id="rId32" Type="http://schemas.openxmlformats.org/officeDocument/2006/relationships/tags" Target="../tags/tag308.xml" /><Relationship Id="rId33" Type="http://schemas.openxmlformats.org/officeDocument/2006/relationships/tags" Target="../tags/tag309.xml" /><Relationship Id="rId34" Type="http://schemas.openxmlformats.org/officeDocument/2006/relationships/tags" Target="../tags/tag310.xml" /><Relationship Id="rId35" Type="http://schemas.openxmlformats.org/officeDocument/2006/relationships/tags" Target="../tags/tag311.xml" /><Relationship Id="rId36" Type="http://schemas.openxmlformats.org/officeDocument/2006/relationships/tags" Target="../tags/tag312.xml" /><Relationship Id="rId37" Type="http://schemas.openxmlformats.org/officeDocument/2006/relationships/tags" Target="../tags/tag313.xml" /><Relationship Id="rId38" Type="http://schemas.openxmlformats.org/officeDocument/2006/relationships/tags" Target="../tags/tag314.xml" /><Relationship Id="rId39" Type="http://schemas.openxmlformats.org/officeDocument/2006/relationships/tags" Target="../tags/tag315.xml" /><Relationship Id="rId4" Type="http://schemas.openxmlformats.org/officeDocument/2006/relationships/tags" Target="../tags/tag280.xml" /><Relationship Id="rId40" Type="http://schemas.openxmlformats.org/officeDocument/2006/relationships/tags" Target="../tags/tag316.xml" /><Relationship Id="rId41" Type="http://schemas.openxmlformats.org/officeDocument/2006/relationships/tags" Target="../tags/tag317.xml" /><Relationship Id="rId42" Type="http://schemas.openxmlformats.org/officeDocument/2006/relationships/tags" Target="../tags/tag318.xml" /><Relationship Id="rId43" Type="http://schemas.openxmlformats.org/officeDocument/2006/relationships/tags" Target="../tags/tag319.xml" /><Relationship Id="rId44" Type="http://schemas.openxmlformats.org/officeDocument/2006/relationships/tags" Target="../tags/tag320.xml" /><Relationship Id="rId45" Type="http://schemas.openxmlformats.org/officeDocument/2006/relationships/tags" Target="../tags/tag321.xml" /><Relationship Id="rId46" Type="http://schemas.openxmlformats.org/officeDocument/2006/relationships/tags" Target="../tags/tag322.xml" /><Relationship Id="rId47" Type="http://schemas.openxmlformats.org/officeDocument/2006/relationships/tags" Target="../tags/tag323.xml" /><Relationship Id="rId48" Type="http://schemas.openxmlformats.org/officeDocument/2006/relationships/tags" Target="../tags/tag324.xml" /><Relationship Id="rId49" Type="http://schemas.openxmlformats.org/officeDocument/2006/relationships/slideMaster" Target="../slideMasters/slideMaster2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5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tags" Target="../tags/tag338.xml" /><Relationship Id="rId15" Type="http://schemas.openxmlformats.org/officeDocument/2006/relationships/tags" Target="../tags/tag339.xml" /><Relationship Id="rId16" Type="http://schemas.openxmlformats.org/officeDocument/2006/relationships/tags" Target="../tags/tag340.xml" /><Relationship Id="rId17" Type="http://schemas.openxmlformats.org/officeDocument/2006/relationships/tags" Target="../tags/tag341.xml" /><Relationship Id="rId18" Type="http://schemas.openxmlformats.org/officeDocument/2006/relationships/tags" Target="../tags/tag342.xml" /><Relationship Id="rId19" Type="http://schemas.openxmlformats.org/officeDocument/2006/relationships/tags" Target="../tags/tag343.xml" /><Relationship Id="rId2" Type="http://schemas.openxmlformats.org/officeDocument/2006/relationships/tags" Target="../tags/tag326.xml" /><Relationship Id="rId20" Type="http://schemas.openxmlformats.org/officeDocument/2006/relationships/tags" Target="../tags/tag344.xml" /><Relationship Id="rId21" Type="http://schemas.openxmlformats.org/officeDocument/2006/relationships/tags" Target="../tags/tag345.xml" /><Relationship Id="rId22" Type="http://schemas.openxmlformats.org/officeDocument/2006/relationships/tags" Target="../tags/tag346.xml" /><Relationship Id="rId23" Type="http://schemas.openxmlformats.org/officeDocument/2006/relationships/tags" Target="../tags/tag347.xml" /><Relationship Id="rId24" Type="http://schemas.openxmlformats.org/officeDocument/2006/relationships/tags" Target="../tags/tag348.xml" /><Relationship Id="rId25" Type="http://schemas.openxmlformats.org/officeDocument/2006/relationships/tags" Target="../tags/tag349.xml" /><Relationship Id="rId26" Type="http://schemas.openxmlformats.org/officeDocument/2006/relationships/tags" Target="../tags/tag350.xml" /><Relationship Id="rId27" Type="http://schemas.openxmlformats.org/officeDocument/2006/relationships/tags" Target="../tags/tag351.xml" /><Relationship Id="rId28" Type="http://schemas.openxmlformats.org/officeDocument/2006/relationships/tags" Target="../tags/tag352.xml" /><Relationship Id="rId29" Type="http://schemas.openxmlformats.org/officeDocument/2006/relationships/tags" Target="../tags/tag353.xml" /><Relationship Id="rId3" Type="http://schemas.openxmlformats.org/officeDocument/2006/relationships/tags" Target="../tags/tag327.xml" /><Relationship Id="rId30" Type="http://schemas.openxmlformats.org/officeDocument/2006/relationships/tags" Target="../tags/tag354.xml" /><Relationship Id="rId31" Type="http://schemas.openxmlformats.org/officeDocument/2006/relationships/tags" Target="../tags/tag355.xml" /><Relationship Id="rId32" Type="http://schemas.openxmlformats.org/officeDocument/2006/relationships/tags" Target="../tags/tag356.xml" /><Relationship Id="rId33" Type="http://schemas.openxmlformats.org/officeDocument/2006/relationships/tags" Target="../tags/tag357.xml" /><Relationship Id="rId34" Type="http://schemas.openxmlformats.org/officeDocument/2006/relationships/tags" Target="../tags/tag358.xml" /><Relationship Id="rId35" Type="http://schemas.openxmlformats.org/officeDocument/2006/relationships/tags" Target="../tags/tag359.xml" /><Relationship Id="rId36" Type="http://schemas.openxmlformats.org/officeDocument/2006/relationships/tags" Target="../tags/tag360.xml" /><Relationship Id="rId37" Type="http://schemas.openxmlformats.org/officeDocument/2006/relationships/tags" Target="../tags/tag361.xml" /><Relationship Id="rId38" Type="http://schemas.openxmlformats.org/officeDocument/2006/relationships/tags" Target="../tags/tag362.xml" /><Relationship Id="rId39" Type="http://schemas.openxmlformats.org/officeDocument/2006/relationships/tags" Target="../tags/tag363.xml" /><Relationship Id="rId4" Type="http://schemas.openxmlformats.org/officeDocument/2006/relationships/tags" Target="../tags/tag328.xml" /><Relationship Id="rId40" Type="http://schemas.openxmlformats.org/officeDocument/2006/relationships/tags" Target="../tags/tag364.xml" /><Relationship Id="rId41" Type="http://schemas.openxmlformats.org/officeDocument/2006/relationships/tags" Target="../tags/tag365.xml" /><Relationship Id="rId42" Type="http://schemas.openxmlformats.org/officeDocument/2006/relationships/tags" Target="../tags/tag366.xml" /><Relationship Id="rId43" Type="http://schemas.openxmlformats.org/officeDocument/2006/relationships/tags" Target="../tags/tag367.xml" /><Relationship Id="rId44" Type="http://schemas.openxmlformats.org/officeDocument/2006/relationships/tags" Target="../tags/tag368.xml" /><Relationship Id="rId45" Type="http://schemas.openxmlformats.org/officeDocument/2006/relationships/tags" Target="../tags/tag369.xml" /><Relationship Id="rId46" Type="http://schemas.openxmlformats.org/officeDocument/2006/relationships/tags" Target="../tags/tag370.xml" /><Relationship Id="rId47" Type="http://schemas.openxmlformats.org/officeDocument/2006/relationships/tags" Target="../tags/tag371.xml" /><Relationship Id="rId48" Type="http://schemas.openxmlformats.org/officeDocument/2006/relationships/tags" Target="../tags/tag372.xml" /><Relationship Id="rId49" Type="http://schemas.openxmlformats.org/officeDocument/2006/relationships/tags" Target="../tags/tag373.xml" /><Relationship Id="rId5" Type="http://schemas.openxmlformats.org/officeDocument/2006/relationships/tags" Target="../tags/tag329.xml" /><Relationship Id="rId50" Type="http://schemas.openxmlformats.org/officeDocument/2006/relationships/tags" Target="../tags/tag374.xml" /><Relationship Id="rId51" Type="http://schemas.openxmlformats.org/officeDocument/2006/relationships/slideMaster" Target="../slideMasters/slideMaster2.xml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5.xml" /><Relationship Id="rId10" Type="http://schemas.openxmlformats.org/officeDocument/2006/relationships/tags" Target="../tags/tag384.xml" /><Relationship Id="rId11" Type="http://schemas.openxmlformats.org/officeDocument/2006/relationships/tags" Target="../tags/tag385.xml" /><Relationship Id="rId12" Type="http://schemas.openxmlformats.org/officeDocument/2006/relationships/tags" Target="../tags/tag386.xml" /><Relationship Id="rId13" Type="http://schemas.openxmlformats.org/officeDocument/2006/relationships/tags" Target="../tags/tag387.xml" /><Relationship Id="rId14" Type="http://schemas.openxmlformats.org/officeDocument/2006/relationships/tags" Target="../tags/tag388.xml" /><Relationship Id="rId15" Type="http://schemas.openxmlformats.org/officeDocument/2006/relationships/tags" Target="../tags/tag389.xml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19" Type="http://schemas.openxmlformats.org/officeDocument/2006/relationships/tags" Target="../tags/tag393.xml" /><Relationship Id="rId2" Type="http://schemas.openxmlformats.org/officeDocument/2006/relationships/tags" Target="../tags/tag376.xml" /><Relationship Id="rId20" Type="http://schemas.openxmlformats.org/officeDocument/2006/relationships/tags" Target="../tags/tag394.xml" /><Relationship Id="rId21" Type="http://schemas.openxmlformats.org/officeDocument/2006/relationships/tags" Target="../tags/tag395.xml" /><Relationship Id="rId22" Type="http://schemas.openxmlformats.org/officeDocument/2006/relationships/tags" Target="../tags/tag396.xml" /><Relationship Id="rId23" Type="http://schemas.openxmlformats.org/officeDocument/2006/relationships/tags" Target="../tags/tag397.xml" /><Relationship Id="rId24" Type="http://schemas.openxmlformats.org/officeDocument/2006/relationships/tags" Target="../tags/tag398.xml" /><Relationship Id="rId25" Type="http://schemas.openxmlformats.org/officeDocument/2006/relationships/tags" Target="../tags/tag399.xml" /><Relationship Id="rId26" Type="http://schemas.openxmlformats.org/officeDocument/2006/relationships/tags" Target="../tags/tag400.xml" /><Relationship Id="rId27" Type="http://schemas.openxmlformats.org/officeDocument/2006/relationships/tags" Target="../tags/tag401.xml" /><Relationship Id="rId28" Type="http://schemas.openxmlformats.org/officeDocument/2006/relationships/tags" Target="../tags/tag402.xml" /><Relationship Id="rId29" Type="http://schemas.openxmlformats.org/officeDocument/2006/relationships/tags" Target="../tags/tag403.xml" /><Relationship Id="rId3" Type="http://schemas.openxmlformats.org/officeDocument/2006/relationships/tags" Target="../tags/tag377.xml" /><Relationship Id="rId30" Type="http://schemas.openxmlformats.org/officeDocument/2006/relationships/tags" Target="../tags/tag404.xml" /><Relationship Id="rId31" Type="http://schemas.openxmlformats.org/officeDocument/2006/relationships/tags" Target="../tags/tag405.xml" /><Relationship Id="rId32" Type="http://schemas.openxmlformats.org/officeDocument/2006/relationships/tags" Target="../tags/tag406.xml" /><Relationship Id="rId33" Type="http://schemas.openxmlformats.org/officeDocument/2006/relationships/tags" Target="../tags/tag407.xml" /><Relationship Id="rId34" Type="http://schemas.openxmlformats.org/officeDocument/2006/relationships/tags" Target="../tags/tag408.xml" /><Relationship Id="rId35" Type="http://schemas.openxmlformats.org/officeDocument/2006/relationships/tags" Target="../tags/tag409.xml" /><Relationship Id="rId36" Type="http://schemas.openxmlformats.org/officeDocument/2006/relationships/tags" Target="../tags/tag410.xml" /><Relationship Id="rId37" Type="http://schemas.openxmlformats.org/officeDocument/2006/relationships/tags" Target="../tags/tag411.xml" /><Relationship Id="rId38" Type="http://schemas.openxmlformats.org/officeDocument/2006/relationships/tags" Target="../tags/tag412.xml" /><Relationship Id="rId39" Type="http://schemas.openxmlformats.org/officeDocument/2006/relationships/tags" Target="../tags/tag413.xml" /><Relationship Id="rId4" Type="http://schemas.openxmlformats.org/officeDocument/2006/relationships/tags" Target="../tags/tag378.xml" /><Relationship Id="rId40" Type="http://schemas.openxmlformats.org/officeDocument/2006/relationships/tags" Target="../tags/tag414.xml" /><Relationship Id="rId41" Type="http://schemas.openxmlformats.org/officeDocument/2006/relationships/tags" Target="../tags/tag415.xml" /><Relationship Id="rId42" Type="http://schemas.openxmlformats.org/officeDocument/2006/relationships/tags" Target="../tags/tag416.xml" /><Relationship Id="rId43" Type="http://schemas.openxmlformats.org/officeDocument/2006/relationships/tags" Target="../tags/tag417.xml" /><Relationship Id="rId44" Type="http://schemas.openxmlformats.org/officeDocument/2006/relationships/tags" Target="../tags/tag418.xml" /><Relationship Id="rId45" Type="http://schemas.openxmlformats.org/officeDocument/2006/relationships/tags" Target="../tags/tag419.xml" /><Relationship Id="rId46" Type="http://schemas.openxmlformats.org/officeDocument/2006/relationships/tags" Target="../tags/tag420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379.xml" /><Relationship Id="rId6" Type="http://schemas.openxmlformats.org/officeDocument/2006/relationships/tags" Target="../tags/tag380.xml" /><Relationship Id="rId7" Type="http://schemas.openxmlformats.org/officeDocument/2006/relationships/tags" Target="../tags/tag381.xml" /><Relationship Id="rId8" Type="http://schemas.openxmlformats.org/officeDocument/2006/relationships/tags" Target="../tags/tag382.xml" /><Relationship Id="rId9" Type="http://schemas.openxmlformats.org/officeDocument/2006/relationships/tags" Target="../tags/tag38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1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19" Type="http://schemas.openxmlformats.org/officeDocument/2006/relationships/tags" Target="../tags/tag439.xml" /><Relationship Id="rId2" Type="http://schemas.openxmlformats.org/officeDocument/2006/relationships/tags" Target="../tags/tag422.xml" /><Relationship Id="rId20" Type="http://schemas.openxmlformats.org/officeDocument/2006/relationships/tags" Target="../tags/tag440.xml" /><Relationship Id="rId21" Type="http://schemas.openxmlformats.org/officeDocument/2006/relationships/tags" Target="../tags/tag441.xml" /><Relationship Id="rId22" Type="http://schemas.openxmlformats.org/officeDocument/2006/relationships/tags" Target="../tags/tag442.xml" /><Relationship Id="rId23" Type="http://schemas.openxmlformats.org/officeDocument/2006/relationships/tags" Target="../tags/tag443.xml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tags" Target="../tags/tag449.xml" /><Relationship Id="rId3" Type="http://schemas.openxmlformats.org/officeDocument/2006/relationships/tags" Target="../tags/tag423.xml" /><Relationship Id="rId30" Type="http://schemas.openxmlformats.org/officeDocument/2006/relationships/tags" Target="../tags/tag450.xml" /><Relationship Id="rId31" Type="http://schemas.openxmlformats.org/officeDocument/2006/relationships/tags" Target="../tags/tag451.xml" /><Relationship Id="rId32" Type="http://schemas.openxmlformats.org/officeDocument/2006/relationships/tags" Target="../tags/tag452.xml" /><Relationship Id="rId33" Type="http://schemas.openxmlformats.org/officeDocument/2006/relationships/tags" Target="../tags/tag453.xml" /><Relationship Id="rId34" Type="http://schemas.openxmlformats.org/officeDocument/2006/relationships/tags" Target="../tags/tag454.xml" /><Relationship Id="rId35" Type="http://schemas.openxmlformats.org/officeDocument/2006/relationships/tags" Target="../tags/tag455.xml" /><Relationship Id="rId36" Type="http://schemas.openxmlformats.org/officeDocument/2006/relationships/tags" Target="../tags/tag456.xml" /><Relationship Id="rId37" Type="http://schemas.openxmlformats.org/officeDocument/2006/relationships/tags" Target="../tags/tag457.xml" /><Relationship Id="rId38" Type="http://schemas.openxmlformats.org/officeDocument/2006/relationships/tags" Target="../tags/tag458.xml" /><Relationship Id="rId39" Type="http://schemas.openxmlformats.org/officeDocument/2006/relationships/tags" Target="../tags/tag459.xml" /><Relationship Id="rId4" Type="http://schemas.openxmlformats.org/officeDocument/2006/relationships/tags" Target="../tags/tag424.xml" /><Relationship Id="rId40" Type="http://schemas.openxmlformats.org/officeDocument/2006/relationships/tags" Target="../tags/tag460.xml" /><Relationship Id="rId41" Type="http://schemas.openxmlformats.org/officeDocument/2006/relationships/tags" Target="../tags/tag461.xml" /><Relationship Id="rId42" Type="http://schemas.openxmlformats.org/officeDocument/2006/relationships/tags" Target="../tags/tag462.xml" /><Relationship Id="rId43" Type="http://schemas.openxmlformats.org/officeDocument/2006/relationships/tags" Target="../tags/tag463.xml" /><Relationship Id="rId44" Type="http://schemas.openxmlformats.org/officeDocument/2006/relationships/tags" Target="../tags/tag464.xml" /><Relationship Id="rId45" Type="http://schemas.openxmlformats.org/officeDocument/2006/relationships/tags" Target="../tags/tag465.xml" /><Relationship Id="rId46" Type="http://schemas.openxmlformats.org/officeDocument/2006/relationships/slideMaster" Target="../slideMasters/slideMaster2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6.xml" /><Relationship Id="rId10" Type="http://schemas.openxmlformats.org/officeDocument/2006/relationships/tags" Target="../tags/tag475.xml" /><Relationship Id="rId11" Type="http://schemas.openxmlformats.org/officeDocument/2006/relationships/tags" Target="../tags/tag476.xml" /><Relationship Id="rId12" Type="http://schemas.openxmlformats.org/officeDocument/2006/relationships/tags" Target="../tags/tag477.xml" /><Relationship Id="rId13" Type="http://schemas.openxmlformats.org/officeDocument/2006/relationships/tags" Target="../tags/tag478.xml" /><Relationship Id="rId14" Type="http://schemas.openxmlformats.org/officeDocument/2006/relationships/tags" Target="../tags/tag479.xml" /><Relationship Id="rId15" Type="http://schemas.openxmlformats.org/officeDocument/2006/relationships/tags" Target="../tags/tag480.xml" /><Relationship Id="rId16" Type="http://schemas.openxmlformats.org/officeDocument/2006/relationships/tags" Target="../tags/tag481.xml" /><Relationship Id="rId17" Type="http://schemas.openxmlformats.org/officeDocument/2006/relationships/tags" Target="../tags/tag482.xml" /><Relationship Id="rId18" Type="http://schemas.openxmlformats.org/officeDocument/2006/relationships/tags" Target="../tags/tag483.xml" /><Relationship Id="rId19" Type="http://schemas.openxmlformats.org/officeDocument/2006/relationships/tags" Target="../tags/tag484.xml" /><Relationship Id="rId2" Type="http://schemas.openxmlformats.org/officeDocument/2006/relationships/tags" Target="../tags/tag467.xml" /><Relationship Id="rId20" Type="http://schemas.openxmlformats.org/officeDocument/2006/relationships/tags" Target="../tags/tag485.xml" /><Relationship Id="rId21" Type="http://schemas.openxmlformats.org/officeDocument/2006/relationships/tags" Target="../tags/tag486.xml" /><Relationship Id="rId22" Type="http://schemas.openxmlformats.org/officeDocument/2006/relationships/tags" Target="../tags/tag487.xml" /><Relationship Id="rId23" Type="http://schemas.openxmlformats.org/officeDocument/2006/relationships/tags" Target="../tags/tag488.xml" /><Relationship Id="rId24" Type="http://schemas.openxmlformats.org/officeDocument/2006/relationships/tags" Target="../tags/tag489.xml" /><Relationship Id="rId25" Type="http://schemas.openxmlformats.org/officeDocument/2006/relationships/tags" Target="../tags/tag490.xml" /><Relationship Id="rId26" Type="http://schemas.openxmlformats.org/officeDocument/2006/relationships/tags" Target="../tags/tag491.xml" /><Relationship Id="rId27" Type="http://schemas.openxmlformats.org/officeDocument/2006/relationships/tags" Target="../tags/tag492.xml" /><Relationship Id="rId28" Type="http://schemas.openxmlformats.org/officeDocument/2006/relationships/tags" Target="../tags/tag493.xml" /><Relationship Id="rId29" Type="http://schemas.openxmlformats.org/officeDocument/2006/relationships/tags" Target="../tags/tag494.xml" /><Relationship Id="rId3" Type="http://schemas.openxmlformats.org/officeDocument/2006/relationships/tags" Target="../tags/tag468.xml" /><Relationship Id="rId30" Type="http://schemas.openxmlformats.org/officeDocument/2006/relationships/tags" Target="../tags/tag495.xml" /><Relationship Id="rId31" Type="http://schemas.openxmlformats.org/officeDocument/2006/relationships/tags" Target="../tags/tag496.xml" /><Relationship Id="rId32" Type="http://schemas.openxmlformats.org/officeDocument/2006/relationships/tags" Target="../tags/tag497.xml" /><Relationship Id="rId33" Type="http://schemas.openxmlformats.org/officeDocument/2006/relationships/tags" Target="../tags/tag498.xml" /><Relationship Id="rId34" Type="http://schemas.openxmlformats.org/officeDocument/2006/relationships/tags" Target="../tags/tag499.xml" /><Relationship Id="rId35" Type="http://schemas.openxmlformats.org/officeDocument/2006/relationships/tags" Target="../tags/tag500.xml" /><Relationship Id="rId36" Type="http://schemas.openxmlformats.org/officeDocument/2006/relationships/tags" Target="../tags/tag501.xml" /><Relationship Id="rId37" Type="http://schemas.openxmlformats.org/officeDocument/2006/relationships/tags" Target="../tags/tag502.xml" /><Relationship Id="rId38" Type="http://schemas.openxmlformats.org/officeDocument/2006/relationships/tags" Target="../tags/tag503.xml" /><Relationship Id="rId39" Type="http://schemas.openxmlformats.org/officeDocument/2006/relationships/tags" Target="../tags/tag504.xml" /><Relationship Id="rId4" Type="http://schemas.openxmlformats.org/officeDocument/2006/relationships/tags" Target="../tags/tag469.xml" /><Relationship Id="rId40" Type="http://schemas.openxmlformats.org/officeDocument/2006/relationships/tags" Target="../tags/tag505.xml" /><Relationship Id="rId41" Type="http://schemas.openxmlformats.org/officeDocument/2006/relationships/tags" Target="../tags/tag506.xml" /><Relationship Id="rId42" Type="http://schemas.openxmlformats.org/officeDocument/2006/relationships/tags" Target="../tags/tag507.xml" /><Relationship Id="rId43" Type="http://schemas.openxmlformats.org/officeDocument/2006/relationships/tags" Target="../tags/tag508.xml" /><Relationship Id="rId44" Type="http://schemas.openxmlformats.org/officeDocument/2006/relationships/tags" Target="../tags/tag509.xml" /><Relationship Id="rId45" Type="http://schemas.openxmlformats.org/officeDocument/2006/relationships/tags" Target="../tags/tag510.xml" /><Relationship Id="rId46" Type="http://schemas.openxmlformats.org/officeDocument/2006/relationships/tags" Target="../tags/tag511.xml" /><Relationship Id="rId47" Type="http://schemas.openxmlformats.org/officeDocument/2006/relationships/slideMaster" Target="../slideMasters/slideMaster2.xml" /><Relationship Id="rId5" Type="http://schemas.openxmlformats.org/officeDocument/2006/relationships/tags" Target="../tags/tag470.xml" /><Relationship Id="rId6" Type="http://schemas.openxmlformats.org/officeDocument/2006/relationships/tags" Target="../tags/tag471.xml" /><Relationship Id="rId7" Type="http://schemas.openxmlformats.org/officeDocument/2006/relationships/tags" Target="../tags/tag472.xml" /><Relationship Id="rId8" Type="http://schemas.openxmlformats.org/officeDocument/2006/relationships/tags" Target="../tags/tag473.xml" /><Relationship Id="rId9" Type="http://schemas.openxmlformats.org/officeDocument/2006/relationships/tags" Target="../tags/tag47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10" Type="http://schemas.openxmlformats.org/officeDocument/2006/relationships/tags" Target="../tags/tag521.xml" /><Relationship Id="rId11" Type="http://schemas.openxmlformats.org/officeDocument/2006/relationships/tags" Target="../tags/tag522.xml" /><Relationship Id="rId12" Type="http://schemas.openxmlformats.org/officeDocument/2006/relationships/tags" Target="../tags/tag523.xml" /><Relationship Id="rId13" Type="http://schemas.openxmlformats.org/officeDocument/2006/relationships/tags" Target="../tags/tag524.xml" /><Relationship Id="rId14" Type="http://schemas.openxmlformats.org/officeDocument/2006/relationships/tags" Target="../tags/tag525.xml" /><Relationship Id="rId15" Type="http://schemas.openxmlformats.org/officeDocument/2006/relationships/tags" Target="../tags/tag526.xml" /><Relationship Id="rId16" Type="http://schemas.openxmlformats.org/officeDocument/2006/relationships/tags" Target="../tags/tag527.xml" /><Relationship Id="rId17" Type="http://schemas.openxmlformats.org/officeDocument/2006/relationships/tags" Target="../tags/tag528.xml" /><Relationship Id="rId18" Type="http://schemas.openxmlformats.org/officeDocument/2006/relationships/tags" Target="../tags/tag529.xml" /><Relationship Id="rId19" Type="http://schemas.openxmlformats.org/officeDocument/2006/relationships/tags" Target="../tags/tag530.xml" /><Relationship Id="rId2" Type="http://schemas.openxmlformats.org/officeDocument/2006/relationships/tags" Target="../tags/tag513.xml" /><Relationship Id="rId20" Type="http://schemas.openxmlformats.org/officeDocument/2006/relationships/tags" Target="../tags/tag531.xml" /><Relationship Id="rId21" Type="http://schemas.openxmlformats.org/officeDocument/2006/relationships/tags" Target="../tags/tag532.xml" /><Relationship Id="rId22" Type="http://schemas.openxmlformats.org/officeDocument/2006/relationships/tags" Target="../tags/tag533.xml" /><Relationship Id="rId23" Type="http://schemas.openxmlformats.org/officeDocument/2006/relationships/tags" Target="../tags/tag534.xml" /><Relationship Id="rId24" Type="http://schemas.openxmlformats.org/officeDocument/2006/relationships/tags" Target="../tags/tag535.xml" /><Relationship Id="rId25" Type="http://schemas.openxmlformats.org/officeDocument/2006/relationships/tags" Target="../tags/tag536.xml" /><Relationship Id="rId26" Type="http://schemas.openxmlformats.org/officeDocument/2006/relationships/tags" Target="../tags/tag537.xml" /><Relationship Id="rId27" Type="http://schemas.openxmlformats.org/officeDocument/2006/relationships/tags" Target="../tags/tag538.xml" /><Relationship Id="rId28" Type="http://schemas.openxmlformats.org/officeDocument/2006/relationships/tags" Target="../tags/tag539.xml" /><Relationship Id="rId29" Type="http://schemas.openxmlformats.org/officeDocument/2006/relationships/tags" Target="../tags/tag540.xml" /><Relationship Id="rId3" Type="http://schemas.openxmlformats.org/officeDocument/2006/relationships/tags" Target="../tags/tag514.xml" /><Relationship Id="rId30" Type="http://schemas.openxmlformats.org/officeDocument/2006/relationships/tags" Target="../tags/tag541.xml" /><Relationship Id="rId31" Type="http://schemas.openxmlformats.org/officeDocument/2006/relationships/tags" Target="../tags/tag542.xml" /><Relationship Id="rId32" Type="http://schemas.openxmlformats.org/officeDocument/2006/relationships/tags" Target="../tags/tag543.xml" /><Relationship Id="rId33" Type="http://schemas.openxmlformats.org/officeDocument/2006/relationships/tags" Target="../tags/tag544.xml" /><Relationship Id="rId34" Type="http://schemas.openxmlformats.org/officeDocument/2006/relationships/tags" Target="../tags/tag545.xml" /><Relationship Id="rId35" Type="http://schemas.openxmlformats.org/officeDocument/2006/relationships/tags" Target="../tags/tag546.xml" /><Relationship Id="rId36" Type="http://schemas.openxmlformats.org/officeDocument/2006/relationships/tags" Target="../tags/tag547.xml" /><Relationship Id="rId37" Type="http://schemas.openxmlformats.org/officeDocument/2006/relationships/tags" Target="../tags/tag548.xml" /><Relationship Id="rId38" Type="http://schemas.openxmlformats.org/officeDocument/2006/relationships/tags" Target="../tags/tag549.xml" /><Relationship Id="rId39" Type="http://schemas.openxmlformats.org/officeDocument/2006/relationships/tags" Target="../tags/tag550.xml" /><Relationship Id="rId4" Type="http://schemas.openxmlformats.org/officeDocument/2006/relationships/tags" Target="../tags/tag515.xml" /><Relationship Id="rId40" Type="http://schemas.openxmlformats.org/officeDocument/2006/relationships/tags" Target="../tags/tag551.xml" /><Relationship Id="rId41" Type="http://schemas.openxmlformats.org/officeDocument/2006/relationships/tags" Target="../tags/tag552.xml" /><Relationship Id="rId42" Type="http://schemas.openxmlformats.org/officeDocument/2006/relationships/tags" Target="../tags/tag553.xml" /><Relationship Id="rId43" Type="http://schemas.openxmlformats.org/officeDocument/2006/relationships/tags" Target="../tags/tag554.xml" /><Relationship Id="rId44" Type="http://schemas.openxmlformats.org/officeDocument/2006/relationships/tags" Target="../tags/tag555.xml" /><Relationship Id="rId45" Type="http://schemas.openxmlformats.org/officeDocument/2006/relationships/tags" Target="../tags/tag556.xml" /><Relationship Id="rId46" Type="http://schemas.openxmlformats.org/officeDocument/2006/relationships/tags" Target="../tags/tag557.xml" /><Relationship Id="rId47" Type="http://schemas.openxmlformats.org/officeDocument/2006/relationships/tags" Target="../tags/tag558.xml" /><Relationship Id="rId48" Type="http://schemas.openxmlformats.org/officeDocument/2006/relationships/slideMaster" Target="../slideMasters/slideMaster2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tags" Target="../tags/tag519.xml" /><Relationship Id="rId9" Type="http://schemas.openxmlformats.org/officeDocument/2006/relationships/tags" Target="../tags/tag520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9.xml" /><Relationship Id="rId10" Type="http://schemas.openxmlformats.org/officeDocument/2006/relationships/tags" Target="../tags/tag567.xml" /><Relationship Id="rId11" Type="http://schemas.openxmlformats.org/officeDocument/2006/relationships/tags" Target="../tags/tag568.xml" /><Relationship Id="rId12" Type="http://schemas.openxmlformats.org/officeDocument/2006/relationships/tags" Target="../tags/tag569.xml" /><Relationship Id="rId13" Type="http://schemas.openxmlformats.org/officeDocument/2006/relationships/tags" Target="../tags/tag570.xml" /><Relationship Id="rId14" Type="http://schemas.openxmlformats.org/officeDocument/2006/relationships/tags" Target="../tags/tag571.xml" /><Relationship Id="rId15" Type="http://schemas.openxmlformats.org/officeDocument/2006/relationships/tags" Target="../tags/tag572.xml" /><Relationship Id="rId16" Type="http://schemas.openxmlformats.org/officeDocument/2006/relationships/tags" Target="../tags/tag573.xml" /><Relationship Id="rId17" Type="http://schemas.openxmlformats.org/officeDocument/2006/relationships/tags" Target="../tags/tag574.xml" /><Relationship Id="rId18" Type="http://schemas.openxmlformats.org/officeDocument/2006/relationships/tags" Target="../tags/tag575.xml" /><Relationship Id="rId19" Type="http://schemas.openxmlformats.org/officeDocument/2006/relationships/tags" Target="../tags/tag576.xml" /><Relationship Id="rId2" Type="http://schemas.openxmlformats.org/officeDocument/2006/relationships/tags" Target="../tags/tag560.xml" /><Relationship Id="rId20" Type="http://schemas.openxmlformats.org/officeDocument/2006/relationships/tags" Target="../tags/tag577.xml" /><Relationship Id="rId21" Type="http://schemas.openxmlformats.org/officeDocument/2006/relationships/tags" Target="../tags/tag578.xml" /><Relationship Id="rId22" Type="http://schemas.openxmlformats.org/officeDocument/2006/relationships/tags" Target="../tags/tag579.xml" /><Relationship Id="rId23" Type="http://schemas.openxmlformats.org/officeDocument/2006/relationships/tags" Target="../tags/tag580.xml" /><Relationship Id="rId24" Type="http://schemas.openxmlformats.org/officeDocument/2006/relationships/tags" Target="../tags/tag581.xml" /><Relationship Id="rId25" Type="http://schemas.openxmlformats.org/officeDocument/2006/relationships/tags" Target="../tags/tag582.xml" /><Relationship Id="rId26" Type="http://schemas.openxmlformats.org/officeDocument/2006/relationships/tags" Target="../tags/tag583.xml" /><Relationship Id="rId27" Type="http://schemas.openxmlformats.org/officeDocument/2006/relationships/tags" Target="../tags/tag584.xml" /><Relationship Id="rId28" Type="http://schemas.openxmlformats.org/officeDocument/2006/relationships/tags" Target="../tags/tag585.xml" /><Relationship Id="rId29" Type="http://schemas.openxmlformats.org/officeDocument/2006/relationships/tags" Target="../tags/tag586.xml" /><Relationship Id="rId3" Type="http://schemas.openxmlformats.org/officeDocument/2006/relationships/image" Target="../media/image1.png" /><Relationship Id="rId30" Type="http://schemas.openxmlformats.org/officeDocument/2006/relationships/tags" Target="../tags/tag587.xml" /><Relationship Id="rId31" Type="http://schemas.openxmlformats.org/officeDocument/2006/relationships/tags" Target="../tags/tag588.xml" /><Relationship Id="rId32" Type="http://schemas.openxmlformats.org/officeDocument/2006/relationships/tags" Target="../tags/tag589.xml" /><Relationship Id="rId33" Type="http://schemas.openxmlformats.org/officeDocument/2006/relationships/tags" Target="../tags/tag590.xml" /><Relationship Id="rId34" Type="http://schemas.openxmlformats.org/officeDocument/2006/relationships/tags" Target="../tags/tag591.xml" /><Relationship Id="rId35" Type="http://schemas.openxmlformats.org/officeDocument/2006/relationships/tags" Target="../tags/tag592.xml" /><Relationship Id="rId36" Type="http://schemas.openxmlformats.org/officeDocument/2006/relationships/tags" Target="../tags/tag593.xml" /><Relationship Id="rId37" Type="http://schemas.openxmlformats.org/officeDocument/2006/relationships/tags" Target="../tags/tag594.xml" /><Relationship Id="rId38" Type="http://schemas.openxmlformats.org/officeDocument/2006/relationships/tags" Target="../tags/tag595.xml" /><Relationship Id="rId39" Type="http://schemas.openxmlformats.org/officeDocument/2006/relationships/tags" Target="../tags/tag596.xml" /><Relationship Id="rId4" Type="http://schemas.openxmlformats.org/officeDocument/2006/relationships/tags" Target="../tags/tag561.xml" /><Relationship Id="rId40" Type="http://schemas.openxmlformats.org/officeDocument/2006/relationships/tags" Target="../tags/tag597.xml" /><Relationship Id="rId41" Type="http://schemas.openxmlformats.org/officeDocument/2006/relationships/tags" Target="../tags/tag598.xml" /><Relationship Id="rId42" Type="http://schemas.openxmlformats.org/officeDocument/2006/relationships/tags" Target="../tags/tag599.xml" /><Relationship Id="rId43" Type="http://schemas.openxmlformats.org/officeDocument/2006/relationships/tags" Target="../tags/tag600.xml" /><Relationship Id="rId44" Type="http://schemas.openxmlformats.org/officeDocument/2006/relationships/tags" Target="../tags/tag601.xml" /><Relationship Id="rId45" Type="http://schemas.openxmlformats.org/officeDocument/2006/relationships/tags" Target="../tags/tag602.xml" /><Relationship Id="rId46" Type="http://schemas.openxmlformats.org/officeDocument/2006/relationships/tags" Target="../tags/tag603.xml" /><Relationship Id="rId47" Type="http://schemas.openxmlformats.org/officeDocument/2006/relationships/tags" Target="../tags/tag604.xml" /><Relationship Id="rId48" Type="http://schemas.openxmlformats.org/officeDocument/2006/relationships/tags" Target="../tags/tag605.xml" /><Relationship Id="rId49" Type="http://schemas.openxmlformats.org/officeDocument/2006/relationships/tags" Target="../tags/tag606.xml" /><Relationship Id="rId5" Type="http://schemas.openxmlformats.org/officeDocument/2006/relationships/tags" Target="../tags/tag562.xml" /><Relationship Id="rId50" Type="http://schemas.openxmlformats.org/officeDocument/2006/relationships/tags" Target="../tags/tag607.xml" /><Relationship Id="rId51" Type="http://schemas.openxmlformats.org/officeDocument/2006/relationships/tags" Target="../tags/tag608.xml" /><Relationship Id="rId52" Type="http://schemas.openxmlformats.org/officeDocument/2006/relationships/tags" Target="../tags/tag609.xml" /><Relationship Id="rId53" Type="http://schemas.openxmlformats.org/officeDocument/2006/relationships/tags" Target="../tags/tag610.xml" /><Relationship Id="rId54" Type="http://schemas.openxmlformats.org/officeDocument/2006/relationships/tags" Target="../tags/tag611.xml" /><Relationship Id="rId55" Type="http://schemas.openxmlformats.org/officeDocument/2006/relationships/tags" Target="../tags/tag612.xml" /><Relationship Id="rId56" Type="http://schemas.openxmlformats.org/officeDocument/2006/relationships/tags" Target="../tags/tag613.xml" /><Relationship Id="rId57" Type="http://schemas.openxmlformats.org/officeDocument/2006/relationships/tags" Target="../tags/tag614.xml" /><Relationship Id="rId58" Type="http://schemas.openxmlformats.org/officeDocument/2006/relationships/tags" Target="../tags/tag615.xml" /><Relationship Id="rId59" Type="http://schemas.openxmlformats.org/officeDocument/2006/relationships/tags" Target="../tags/tag616.xml" /><Relationship Id="rId6" Type="http://schemas.openxmlformats.org/officeDocument/2006/relationships/tags" Target="../tags/tag563.xml" /><Relationship Id="rId60" Type="http://schemas.openxmlformats.org/officeDocument/2006/relationships/tags" Target="../tags/tag617.xml" /><Relationship Id="rId61" Type="http://schemas.openxmlformats.org/officeDocument/2006/relationships/tags" Target="../tags/tag618.xml" /><Relationship Id="rId62" Type="http://schemas.openxmlformats.org/officeDocument/2006/relationships/tags" Target="../tags/tag619.xml" /><Relationship Id="rId63" Type="http://schemas.openxmlformats.org/officeDocument/2006/relationships/tags" Target="../tags/tag620.xml" /><Relationship Id="rId64" Type="http://schemas.openxmlformats.org/officeDocument/2006/relationships/tags" Target="../tags/tag621.xml" /><Relationship Id="rId65" Type="http://schemas.openxmlformats.org/officeDocument/2006/relationships/tags" Target="../tags/tag622.xml" /><Relationship Id="rId66" Type="http://schemas.openxmlformats.org/officeDocument/2006/relationships/tags" Target="../tags/tag623.xml" /><Relationship Id="rId67" Type="http://schemas.openxmlformats.org/officeDocument/2006/relationships/tags" Target="../tags/tag624.xml" /><Relationship Id="rId68" Type="http://schemas.openxmlformats.org/officeDocument/2006/relationships/tags" Target="../tags/tag625.xml" /><Relationship Id="rId69" Type="http://schemas.openxmlformats.org/officeDocument/2006/relationships/tags" Target="../tags/tag626.xml" /><Relationship Id="rId7" Type="http://schemas.openxmlformats.org/officeDocument/2006/relationships/tags" Target="../tags/tag564.xml" /><Relationship Id="rId70" Type="http://schemas.openxmlformats.org/officeDocument/2006/relationships/tags" Target="../tags/tag627.xml" /><Relationship Id="rId71" Type="http://schemas.openxmlformats.org/officeDocument/2006/relationships/tags" Target="../tags/tag628.xml" /><Relationship Id="rId72" Type="http://schemas.openxmlformats.org/officeDocument/2006/relationships/tags" Target="../tags/tag629.xml" /><Relationship Id="rId73" Type="http://schemas.openxmlformats.org/officeDocument/2006/relationships/tags" Target="../tags/tag630.xml" /><Relationship Id="rId74" Type="http://schemas.openxmlformats.org/officeDocument/2006/relationships/tags" Target="../tags/tag631.xml" /><Relationship Id="rId75" Type="http://schemas.openxmlformats.org/officeDocument/2006/relationships/tags" Target="../tags/tag632.xml" /><Relationship Id="rId76" Type="http://schemas.openxmlformats.org/officeDocument/2006/relationships/tags" Target="../tags/tag633.xml" /><Relationship Id="rId77" Type="http://schemas.openxmlformats.org/officeDocument/2006/relationships/tags" Target="../tags/tag634.xml" /><Relationship Id="rId78" Type="http://schemas.openxmlformats.org/officeDocument/2006/relationships/tags" Target="../tags/tag635.xml" /><Relationship Id="rId79" Type="http://schemas.openxmlformats.org/officeDocument/2006/relationships/tags" Target="../tags/tag636.xml" /><Relationship Id="rId8" Type="http://schemas.openxmlformats.org/officeDocument/2006/relationships/tags" Target="../tags/tag565.xml" /><Relationship Id="rId80" Type="http://schemas.openxmlformats.org/officeDocument/2006/relationships/tags" Target="../tags/tag637.xml" /><Relationship Id="rId81" Type="http://schemas.openxmlformats.org/officeDocument/2006/relationships/tags" Target="../tags/tag638.xml" /><Relationship Id="rId82" Type="http://schemas.openxmlformats.org/officeDocument/2006/relationships/tags" Target="../tags/tag639.xml" /><Relationship Id="rId83" Type="http://schemas.openxmlformats.org/officeDocument/2006/relationships/tags" Target="../tags/tag640.xml" /><Relationship Id="rId84" Type="http://schemas.openxmlformats.org/officeDocument/2006/relationships/tags" Target="../tags/tag641.xml" /><Relationship Id="rId85" Type="http://schemas.openxmlformats.org/officeDocument/2006/relationships/tags" Target="../tags/tag642.xml" /><Relationship Id="rId86" Type="http://schemas.openxmlformats.org/officeDocument/2006/relationships/tags" Target="../tags/tag643.xml" /><Relationship Id="rId87" Type="http://schemas.openxmlformats.org/officeDocument/2006/relationships/tags" Target="../tags/tag644.xml" /><Relationship Id="rId88" Type="http://schemas.openxmlformats.org/officeDocument/2006/relationships/tags" Target="../tags/tag645.xml" /><Relationship Id="rId89" Type="http://schemas.openxmlformats.org/officeDocument/2006/relationships/tags" Target="../tags/tag646.xml" /><Relationship Id="rId9" Type="http://schemas.openxmlformats.org/officeDocument/2006/relationships/tags" Target="../tags/tag566.xml" /><Relationship Id="rId90" Type="http://schemas.openxmlformats.org/officeDocument/2006/relationships/tags" Target="../tags/tag647.xml" /><Relationship Id="rId91" Type="http://schemas.openxmlformats.org/officeDocument/2006/relationships/tags" Target="../tags/tag648.xml" /><Relationship Id="rId9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9C4396-DEA6-4807-A7E8-0A3C99645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2F0A9C-61BE-4509-9105-635FF18B49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CF46E2-CC21-4927-84C4-E7BF21AF8C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A553C9-A533-4916-B469-D9BDD4BAC8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4A104B7-0139-4412-9575-93432EE2B3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8BBACF-B1E1-4CEA-9AEA-9EC7B6A279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67419F1-5629-46E4-9606-D52BF51E4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5D177D-A508-4A56-9D12-4738B3460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CCC8BA-5375-48BA-8350-F69E7BF47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FC581F-39A7-46C4-A7EC-799D6379B4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E57343-14BC-4B3C-BC90-AFD72BC578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just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1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/>
            <a:r>
              <a:rPr err="1">
                <a:sym typeface="+mn-ea"/>
              </a:rPr>
              <a:t>编辑文本</a:t>
            </a:r>
            <a:endParaRPr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8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49.xml" /><Relationship Id="rId13" Type="http://schemas.openxmlformats.org/officeDocument/2006/relationships/tags" Target="../tags/tag650.xml" /><Relationship Id="rId14" Type="http://schemas.openxmlformats.org/officeDocument/2006/relationships/tags" Target="../tags/tag651.xml" /><Relationship Id="rId15" Type="http://schemas.openxmlformats.org/officeDocument/2006/relationships/tags" Target="../tags/tag652.xml" /><Relationship Id="rId16" Type="http://schemas.openxmlformats.org/officeDocument/2006/relationships/tags" Target="../tags/tag653.xml" /><Relationship Id="rId17" Type="http://schemas.openxmlformats.org/officeDocument/2006/relationships/tags" Target="../tags/tag654.xml" /><Relationship Id="rId18" Type="http://schemas.openxmlformats.org/officeDocument/2006/relationships/tags" Target="../tags/tag655.xml" /><Relationship Id="rId19" Type="http://schemas.openxmlformats.org/officeDocument/2006/relationships/tags" Target="../tags/tag65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657.xml" /><Relationship Id="rId21" Type="http://schemas.openxmlformats.org/officeDocument/2006/relationships/tags" Target="../tags/tag658.xml" /><Relationship Id="rId22" Type="http://schemas.openxmlformats.org/officeDocument/2006/relationships/tags" Target="../tags/tag659.xml" /><Relationship Id="rId23" Type="http://schemas.openxmlformats.org/officeDocument/2006/relationships/tags" Target="../tags/tag660.xml" /><Relationship Id="rId24" Type="http://schemas.openxmlformats.org/officeDocument/2006/relationships/tags" Target="../tags/tag661.xml" /><Relationship Id="rId25" Type="http://schemas.openxmlformats.org/officeDocument/2006/relationships/tags" Target="../tags/tag662.xml" /><Relationship Id="rId26" Type="http://schemas.openxmlformats.org/officeDocument/2006/relationships/tags" Target="../tags/tag663.xml" /><Relationship Id="rId27" Type="http://schemas.openxmlformats.org/officeDocument/2006/relationships/tags" Target="../tags/tag664.xml" /><Relationship Id="rId28" Type="http://schemas.openxmlformats.org/officeDocument/2006/relationships/tags" Target="../tags/tag665.xml" /><Relationship Id="rId29" Type="http://schemas.openxmlformats.org/officeDocument/2006/relationships/tags" Target="../tags/tag666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667.xml" /><Relationship Id="rId31" Type="http://schemas.openxmlformats.org/officeDocument/2006/relationships/tags" Target="../tags/tag668.xml" /><Relationship Id="rId32" Type="http://schemas.openxmlformats.org/officeDocument/2006/relationships/tags" Target="../tags/tag669.xml" /><Relationship Id="rId33" Type="http://schemas.openxmlformats.org/officeDocument/2006/relationships/tags" Target="../tags/tag670.xml" /><Relationship Id="rId34" Type="http://schemas.openxmlformats.org/officeDocument/2006/relationships/tags" Target="../tags/tag671.xml" /><Relationship Id="rId35" Type="http://schemas.openxmlformats.org/officeDocument/2006/relationships/tags" Target="../tags/tag672.xml" /><Relationship Id="rId36" Type="http://schemas.openxmlformats.org/officeDocument/2006/relationships/tags" Target="../tags/tag673.xml" /><Relationship Id="rId37" Type="http://schemas.openxmlformats.org/officeDocument/2006/relationships/tags" Target="../tags/tag674.xml" /><Relationship Id="rId38" Type="http://schemas.openxmlformats.org/officeDocument/2006/relationships/tags" Target="../tags/tag675.xml" /><Relationship Id="rId39" Type="http://schemas.openxmlformats.org/officeDocument/2006/relationships/tags" Target="../tags/tag676.xml" /><Relationship Id="rId4" Type="http://schemas.openxmlformats.org/officeDocument/2006/relationships/slideLayout" Target="../slideLayouts/slideLayout15.xml" /><Relationship Id="rId40" Type="http://schemas.openxmlformats.org/officeDocument/2006/relationships/tags" Target="../tags/tag677.xml" /><Relationship Id="rId41" Type="http://schemas.openxmlformats.org/officeDocument/2006/relationships/tags" Target="../tags/tag678.xml" /><Relationship Id="rId42" Type="http://schemas.openxmlformats.org/officeDocument/2006/relationships/tags" Target="../tags/tag679.xml" /><Relationship Id="rId43" Type="http://schemas.openxmlformats.org/officeDocument/2006/relationships/tags" Target="../tags/tag680.xml" /><Relationship Id="rId44" Type="http://schemas.openxmlformats.org/officeDocument/2006/relationships/tags" Target="../tags/tag681.xml" /><Relationship Id="rId45" Type="http://schemas.openxmlformats.org/officeDocument/2006/relationships/tags" Target="../tags/tag682.xml" /><Relationship Id="rId46" Type="http://schemas.openxmlformats.org/officeDocument/2006/relationships/tags" Target="../tags/tag683.xml" /><Relationship Id="rId47" Type="http://schemas.openxmlformats.org/officeDocument/2006/relationships/tags" Target="../tags/tag684.xml" /><Relationship Id="rId48" Type="http://schemas.openxmlformats.org/officeDocument/2006/relationships/tags" Target="../tags/tag685.xml" /><Relationship Id="rId49" Type="http://schemas.openxmlformats.org/officeDocument/2006/relationships/tags" Target="../tags/tag686.xml" /><Relationship Id="rId5" Type="http://schemas.openxmlformats.org/officeDocument/2006/relationships/slideLayout" Target="../slideLayouts/slideLayout16.xml" /><Relationship Id="rId50" Type="http://schemas.openxmlformats.org/officeDocument/2006/relationships/tags" Target="../tags/tag687.xml" /><Relationship Id="rId51" Type="http://schemas.openxmlformats.org/officeDocument/2006/relationships/tags" Target="../tags/tag688.xml" /><Relationship Id="rId52" Type="http://schemas.openxmlformats.org/officeDocument/2006/relationships/tags" Target="../tags/tag689.xml" /><Relationship Id="rId53" Type="http://schemas.openxmlformats.org/officeDocument/2006/relationships/tags" Target="../tags/tag690.xml" /><Relationship Id="rId54" Type="http://schemas.openxmlformats.org/officeDocument/2006/relationships/tags" Target="../tags/tag691.xml" /><Relationship Id="rId55" Type="http://schemas.openxmlformats.org/officeDocument/2006/relationships/tags" Target="../tags/tag692.xml" /><Relationship Id="rId56" Type="http://schemas.openxmlformats.org/officeDocument/2006/relationships/tags" Target="../tags/tag693.xml" /><Relationship Id="rId57" Type="http://schemas.openxmlformats.org/officeDocument/2006/relationships/tags" Target="../tags/tag694.xml" /><Relationship Id="rId58" Type="http://schemas.openxmlformats.org/officeDocument/2006/relationships/tags" Target="../tags/tag695.xml" /><Relationship Id="rId59" Type="http://schemas.openxmlformats.org/officeDocument/2006/relationships/tags" Target="../tags/tag696.xml" /><Relationship Id="rId6" Type="http://schemas.openxmlformats.org/officeDocument/2006/relationships/slideLayout" Target="../slideLayouts/slideLayout17.xml" /><Relationship Id="rId60" Type="http://schemas.openxmlformats.org/officeDocument/2006/relationships/theme" Target="../theme/theme2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buClrTx/>
              <a:buSzTx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buClrTx/>
              <a:buSzTx/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buClrTx/>
              <a:buSzTx/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buClrTx/>
              <a:buSzTx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2881" r:id="rId2"/>
    <p:sldLayoutId id="2147502882" r:id="rId3"/>
    <p:sldLayoutId id="2147502883" r:id="rId4"/>
    <p:sldLayoutId id="2147502884" r:id="rId5"/>
    <p:sldLayoutId id="2147502885" r:id="rId6"/>
    <p:sldLayoutId id="2147502886" r:id="rId7"/>
    <p:sldLayoutId id="2147502887" r:id="rId8"/>
    <p:sldLayoutId id="2147502888" r:id="rId9"/>
    <p:sldLayoutId id="2147502889" r:id="rId10"/>
    <p:sldLayoutId id="214750289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97.xml" /><Relationship Id="rId4" Type="http://schemas.openxmlformats.org/officeDocument/2006/relationships/tags" Target="../tags/tag698.xml" /><Relationship Id="rId5" Type="http://schemas.openxmlformats.org/officeDocument/2006/relationships/tags" Target="../tags/tag699.xml" /><Relationship Id="rId6" Type="http://schemas.openxmlformats.org/officeDocument/2006/relationships/tags" Target="../tags/tag7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08.xml" /><Relationship Id="rId11" Type="http://schemas.openxmlformats.org/officeDocument/2006/relationships/tags" Target="../tags/tag709.xml" /><Relationship Id="rId12" Type="http://schemas.openxmlformats.org/officeDocument/2006/relationships/tags" Target="../tags/tag710.xml" /><Relationship Id="rId13" Type="http://schemas.openxmlformats.org/officeDocument/2006/relationships/tags" Target="../tags/tag711.xml" /><Relationship Id="rId14" Type="http://schemas.openxmlformats.org/officeDocument/2006/relationships/tags" Target="../tags/tag712.xml" /><Relationship Id="rId15" Type="http://schemas.openxmlformats.org/officeDocument/2006/relationships/tags" Target="../tags/tag713.xml" /><Relationship Id="rId16" Type="http://schemas.openxmlformats.org/officeDocument/2006/relationships/tags" Target="../tags/tag714.xml" /><Relationship Id="rId17" Type="http://schemas.openxmlformats.org/officeDocument/2006/relationships/tags" Target="../tags/tag715.xml" /><Relationship Id="rId18" Type="http://schemas.openxmlformats.org/officeDocument/2006/relationships/tags" Target="../tags/tag716.xml" /><Relationship Id="rId19" Type="http://schemas.openxmlformats.org/officeDocument/2006/relationships/tags" Target="../tags/tag71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718.xml" /><Relationship Id="rId21" Type="http://schemas.openxmlformats.org/officeDocument/2006/relationships/tags" Target="../tags/tag719.xml" /><Relationship Id="rId22" Type="http://schemas.openxmlformats.org/officeDocument/2006/relationships/tags" Target="../tags/tag720.xml" /><Relationship Id="rId23" Type="http://schemas.openxmlformats.org/officeDocument/2006/relationships/tags" Target="../tags/tag721.xml" /><Relationship Id="rId24" Type="http://schemas.openxmlformats.org/officeDocument/2006/relationships/tags" Target="../tags/tag722.xml" /><Relationship Id="rId25" Type="http://schemas.openxmlformats.org/officeDocument/2006/relationships/tags" Target="../tags/tag723.xml" /><Relationship Id="rId26" Type="http://schemas.openxmlformats.org/officeDocument/2006/relationships/tags" Target="../tags/tag724.xml" /><Relationship Id="rId27" Type="http://schemas.openxmlformats.org/officeDocument/2006/relationships/tags" Target="../tags/tag725.xml" /><Relationship Id="rId28" Type="http://schemas.openxmlformats.org/officeDocument/2006/relationships/tags" Target="../tags/tag726.xml" /><Relationship Id="rId29" Type="http://schemas.openxmlformats.org/officeDocument/2006/relationships/tags" Target="../tags/tag727.xml" /><Relationship Id="rId3" Type="http://schemas.openxmlformats.org/officeDocument/2006/relationships/tags" Target="../tags/tag701.xml" /><Relationship Id="rId4" Type="http://schemas.openxmlformats.org/officeDocument/2006/relationships/tags" Target="../tags/tag702.xml" /><Relationship Id="rId5" Type="http://schemas.openxmlformats.org/officeDocument/2006/relationships/tags" Target="../tags/tag703.xml" /><Relationship Id="rId6" Type="http://schemas.openxmlformats.org/officeDocument/2006/relationships/tags" Target="../tags/tag704.xml" /><Relationship Id="rId7" Type="http://schemas.openxmlformats.org/officeDocument/2006/relationships/tags" Target="../tags/tag705.xml" /><Relationship Id="rId8" Type="http://schemas.openxmlformats.org/officeDocument/2006/relationships/tags" Target="../tags/tag706.xml" /><Relationship Id="rId9" Type="http://schemas.openxmlformats.org/officeDocument/2006/relationships/tags" Target="../tags/tag7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28.xml" /><Relationship Id="rId3" Type="http://schemas.openxmlformats.org/officeDocument/2006/relationships/tags" Target="../tags/tag729.xml" /><Relationship Id="rId4" Type="http://schemas.openxmlformats.org/officeDocument/2006/relationships/tags" Target="../tags/tag73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31.xml" /><Relationship Id="rId3" Type="http://schemas.openxmlformats.org/officeDocument/2006/relationships/tags" Target="../tags/tag732.xml" /><Relationship Id="rId4" Type="http://schemas.openxmlformats.org/officeDocument/2006/relationships/tags" Target="../tags/tag733.xml" /><Relationship Id="rId5" Type="http://schemas.openxmlformats.org/officeDocument/2006/relationships/tags" Target="../tags/tag73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43.xml" /><Relationship Id="rId11" Type="http://schemas.openxmlformats.org/officeDocument/2006/relationships/tags" Target="../tags/tag744.xml" /><Relationship Id="rId12" Type="http://schemas.openxmlformats.org/officeDocument/2006/relationships/tags" Target="../tags/tag745.xml" /><Relationship Id="rId13" Type="http://schemas.openxmlformats.org/officeDocument/2006/relationships/tags" Target="../tags/tag746.xml" /><Relationship Id="rId14" Type="http://schemas.openxmlformats.org/officeDocument/2006/relationships/tags" Target="../tags/tag747.xml" /><Relationship Id="rId15" Type="http://schemas.openxmlformats.org/officeDocument/2006/relationships/tags" Target="../tags/tag748.xml" /><Relationship Id="rId2" Type="http://schemas.openxmlformats.org/officeDocument/2006/relationships/tags" Target="../tags/tag735.xml" /><Relationship Id="rId3" Type="http://schemas.openxmlformats.org/officeDocument/2006/relationships/tags" Target="../tags/tag736.xml" /><Relationship Id="rId4" Type="http://schemas.openxmlformats.org/officeDocument/2006/relationships/tags" Target="../tags/tag737.xml" /><Relationship Id="rId5" Type="http://schemas.openxmlformats.org/officeDocument/2006/relationships/tags" Target="../tags/tag738.xml" /><Relationship Id="rId6" Type="http://schemas.openxmlformats.org/officeDocument/2006/relationships/tags" Target="../tags/tag739.xml" /><Relationship Id="rId7" Type="http://schemas.openxmlformats.org/officeDocument/2006/relationships/tags" Target="../tags/tag740.xml" /><Relationship Id="rId8" Type="http://schemas.openxmlformats.org/officeDocument/2006/relationships/tags" Target="../tags/tag741.xml" /><Relationship Id="rId9" Type="http://schemas.openxmlformats.org/officeDocument/2006/relationships/tags" Target="../tags/tag7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57.xml" /><Relationship Id="rId11" Type="http://schemas.openxmlformats.org/officeDocument/2006/relationships/tags" Target="../tags/tag758.xml" /><Relationship Id="rId12" Type="http://schemas.openxmlformats.org/officeDocument/2006/relationships/tags" Target="../tags/tag759.xml" /><Relationship Id="rId13" Type="http://schemas.openxmlformats.org/officeDocument/2006/relationships/tags" Target="../tags/tag760.xml" /><Relationship Id="rId2" Type="http://schemas.openxmlformats.org/officeDocument/2006/relationships/tags" Target="../tags/tag749.xml" /><Relationship Id="rId3" Type="http://schemas.openxmlformats.org/officeDocument/2006/relationships/tags" Target="../tags/tag750.xml" /><Relationship Id="rId4" Type="http://schemas.openxmlformats.org/officeDocument/2006/relationships/tags" Target="../tags/tag751.xml" /><Relationship Id="rId5" Type="http://schemas.openxmlformats.org/officeDocument/2006/relationships/tags" Target="../tags/tag752.xml" /><Relationship Id="rId6" Type="http://schemas.openxmlformats.org/officeDocument/2006/relationships/tags" Target="../tags/tag753.xml" /><Relationship Id="rId7" Type="http://schemas.openxmlformats.org/officeDocument/2006/relationships/tags" Target="../tags/tag754.xml" /><Relationship Id="rId8" Type="http://schemas.openxmlformats.org/officeDocument/2006/relationships/tags" Target="../tags/tag755.xml" /><Relationship Id="rId9" Type="http://schemas.openxmlformats.org/officeDocument/2006/relationships/tags" Target="../tags/tag75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61.xml" /><Relationship Id="rId3" Type="http://schemas.openxmlformats.org/officeDocument/2006/relationships/tags" Target="../tags/tag762.xml" /><Relationship Id="rId4" Type="http://schemas.openxmlformats.org/officeDocument/2006/relationships/tags" Target="../tags/tag76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72.xml" /><Relationship Id="rId11" Type="http://schemas.openxmlformats.org/officeDocument/2006/relationships/tags" Target="../tags/tag773.xml" /><Relationship Id="rId12" Type="http://schemas.openxmlformats.org/officeDocument/2006/relationships/tags" Target="../tags/tag774.xml" /><Relationship Id="rId13" Type="http://schemas.openxmlformats.org/officeDocument/2006/relationships/tags" Target="../tags/tag775.xml" /><Relationship Id="rId14" Type="http://schemas.openxmlformats.org/officeDocument/2006/relationships/tags" Target="../tags/tag776.xml" /><Relationship Id="rId15" Type="http://schemas.openxmlformats.org/officeDocument/2006/relationships/tags" Target="../tags/tag777.xml" /><Relationship Id="rId2" Type="http://schemas.openxmlformats.org/officeDocument/2006/relationships/tags" Target="../tags/tag764.xml" /><Relationship Id="rId3" Type="http://schemas.openxmlformats.org/officeDocument/2006/relationships/tags" Target="../tags/tag765.xml" /><Relationship Id="rId4" Type="http://schemas.openxmlformats.org/officeDocument/2006/relationships/tags" Target="../tags/tag766.xml" /><Relationship Id="rId5" Type="http://schemas.openxmlformats.org/officeDocument/2006/relationships/tags" Target="../tags/tag767.xml" /><Relationship Id="rId6" Type="http://schemas.openxmlformats.org/officeDocument/2006/relationships/tags" Target="../tags/tag768.xml" /><Relationship Id="rId7" Type="http://schemas.openxmlformats.org/officeDocument/2006/relationships/tags" Target="../tags/tag769.xml" /><Relationship Id="rId8" Type="http://schemas.openxmlformats.org/officeDocument/2006/relationships/tags" Target="../tags/tag770.xml" /><Relationship Id="rId9" Type="http://schemas.openxmlformats.org/officeDocument/2006/relationships/tags" Target="../tags/tag77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786.xml" /><Relationship Id="rId11" Type="http://schemas.openxmlformats.org/officeDocument/2006/relationships/tags" Target="../tags/tag787.xml" /><Relationship Id="rId12" Type="http://schemas.openxmlformats.org/officeDocument/2006/relationships/tags" Target="../tags/tag788.xml" /><Relationship Id="rId13" Type="http://schemas.openxmlformats.org/officeDocument/2006/relationships/tags" Target="../tags/tag789.xml" /><Relationship Id="rId14" Type="http://schemas.openxmlformats.org/officeDocument/2006/relationships/tags" Target="../tags/tag790.xml" /><Relationship Id="rId15" Type="http://schemas.openxmlformats.org/officeDocument/2006/relationships/tags" Target="../tags/tag791.xml" /><Relationship Id="rId16" Type="http://schemas.openxmlformats.org/officeDocument/2006/relationships/tags" Target="../tags/tag792.xml" /><Relationship Id="rId17" Type="http://schemas.openxmlformats.org/officeDocument/2006/relationships/tags" Target="../tags/tag793.xml" /><Relationship Id="rId2" Type="http://schemas.openxmlformats.org/officeDocument/2006/relationships/tags" Target="../tags/tag778.xml" /><Relationship Id="rId3" Type="http://schemas.openxmlformats.org/officeDocument/2006/relationships/tags" Target="../tags/tag779.xml" /><Relationship Id="rId4" Type="http://schemas.openxmlformats.org/officeDocument/2006/relationships/tags" Target="../tags/tag780.xml" /><Relationship Id="rId5" Type="http://schemas.openxmlformats.org/officeDocument/2006/relationships/tags" Target="../tags/tag781.xml" /><Relationship Id="rId6" Type="http://schemas.openxmlformats.org/officeDocument/2006/relationships/tags" Target="../tags/tag782.xml" /><Relationship Id="rId7" Type="http://schemas.openxmlformats.org/officeDocument/2006/relationships/tags" Target="../tags/tag783.xml" /><Relationship Id="rId8" Type="http://schemas.openxmlformats.org/officeDocument/2006/relationships/tags" Target="../tags/tag784.xml" /><Relationship Id="rId9" Type="http://schemas.openxmlformats.org/officeDocument/2006/relationships/tags" Target="../tags/tag78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794.xml" /><Relationship Id="rId3" Type="http://schemas.openxmlformats.org/officeDocument/2006/relationships/tags" Target="../tags/tag795.xml" /><Relationship Id="rId4" Type="http://schemas.openxmlformats.org/officeDocument/2006/relationships/tags" Target="../tags/tag796.xml" /><Relationship Id="rId5" Type="http://schemas.openxmlformats.org/officeDocument/2006/relationships/tags" Target="../tags/tag79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06.xml" /><Relationship Id="rId11" Type="http://schemas.openxmlformats.org/officeDocument/2006/relationships/tags" Target="../tags/tag807.xml" /><Relationship Id="rId12" Type="http://schemas.openxmlformats.org/officeDocument/2006/relationships/tags" Target="../tags/tag808.xml" /><Relationship Id="rId13" Type="http://schemas.openxmlformats.org/officeDocument/2006/relationships/tags" Target="../tags/tag809.xml" /><Relationship Id="rId14" Type="http://schemas.openxmlformats.org/officeDocument/2006/relationships/tags" Target="../tags/tag810.xml" /><Relationship Id="rId15" Type="http://schemas.openxmlformats.org/officeDocument/2006/relationships/tags" Target="../tags/tag811.xml" /><Relationship Id="rId16" Type="http://schemas.openxmlformats.org/officeDocument/2006/relationships/tags" Target="../tags/tag812.xml" /><Relationship Id="rId17" Type="http://schemas.openxmlformats.org/officeDocument/2006/relationships/tags" Target="../tags/tag813.xml" /><Relationship Id="rId18" Type="http://schemas.openxmlformats.org/officeDocument/2006/relationships/tags" Target="../tags/tag814.xml" /><Relationship Id="rId19" Type="http://schemas.openxmlformats.org/officeDocument/2006/relationships/tags" Target="../tags/tag815.xml" /><Relationship Id="rId2" Type="http://schemas.openxmlformats.org/officeDocument/2006/relationships/tags" Target="../tags/tag798.xml" /><Relationship Id="rId20" Type="http://schemas.openxmlformats.org/officeDocument/2006/relationships/tags" Target="../tags/tag816.xml" /><Relationship Id="rId21" Type="http://schemas.openxmlformats.org/officeDocument/2006/relationships/tags" Target="../tags/tag817.xml" /><Relationship Id="rId3" Type="http://schemas.openxmlformats.org/officeDocument/2006/relationships/tags" Target="../tags/tag799.xml" /><Relationship Id="rId4" Type="http://schemas.openxmlformats.org/officeDocument/2006/relationships/tags" Target="../tags/tag800.xml" /><Relationship Id="rId5" Type="http://schemas.openxmlformats.org/officeDocument/2006/relationships/tags" Target="../tags/tag801.xml" /><Relationship Id="rId6" Type="http://schemas.openxmlformats.org/officeDocument/2006/relationships/tags" Target="../tags/tag802.xml" /><Relationship Id="rId7" Type="http://schemas.openxmlformats.org/officeDocument/2006/relationships/tags" Target="../tags/tag803.xml" /><Relationship Id="rId8" Type="http://schemas.openxmlformats.org/officeDocument/2006/relationships/tags" Target="../tags/tag804.xml" /><Relationship Id="rId9" Type="http://schemas.openxmlformats.org/officeDocument/2006/relationships/tags" Target="../tags/tag80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18.xml" /><Relationship Id="rId3" Type="http://schemas.openxmlformats.org/officeDocument/2006/relationships/tags" Target="../tags/tag819.xml" /><Relationship Id="rId4" Type="http://schemas.openxmlformats.org/officeDocument/2006/relationships/tags" Target="../tags/tag8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829.xml" /><Relationship Id="rId11" Type="http://schemas.openxmlformats.org/officeDocument/2006/relationships/tags" Target="../tags/tag830.xml" /><Relationship Id="rId12" Type="http://schemas.openxmlformats.org/officeDocument/2006/relationships/tags" Target="../tags/tag831.xml" /><Relationship Id="rId13" Type="http://schemas.openxmlformats.org/officeDocument/2006/relationships/tags" Target="../tags/tag832.xml" /><Relationship Id="rId2" Type="http://schemas.openxmlformats.org/officeDocument/2006/relationships/tags" Target="../tags/tag821.xml" /><Relationship Id="rId3" Type="http://schemas.openxmlformats.org/officeDocument/2006/relationships/tags" Target="../tags/tag822.xml" /><Relationship Id="rId4" Type="http://schemas.openxmlformats.org/officeDocument/2006/relationships/tags" Target="../tags/tag823.xml" /><Relationship Id="rId5" Type="http://schemas.openxmlformats.org/officeDocument/2006/relationships/tags" Target="../tags/tag824.xml" /><Relationship Id="rId6" Type="http://schemas.openxmlformats.org/officeDocument/2006/relationships/tags" Target="../tags/tag825.xml" /><Relationship Id="rId7" Type="http://schemas.openxmlformats.org/officeDocument/2006/relationships/tags" Target="../tags/tag826.xml" /><Relationship Id="rId8" Type="http://schemas.openxmlformats.org/officeDocument/2006/relationships/tags" Target="../tags/tag827.xml" /><Relationship Id="rId9" Type="http://schemas.openxmlformats.org/officeDocument/2006/relationships/tags" Target="../tags/tag82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33.xml" /><Relationship Id="rId3" Type="http://schemas.openxmlformats.org/officeDocument/2006/relationships/tags" Target="../tags/tag834.xml" /><Relationship Id="rId4" Type="http://schemas.openxmlformats.org/officeDocument/2006/relationships/tags" Target="../tags/tag835.xml" /><Relationship Id="rId5" Type="http://schemas.openxmlformats.org/officeDocument/2006/relationships/tags" Target="../tags/tag836.xml" /><Relationship Id="rId6" Type="http://schemas.openxmlformats.org/officeDocument/2006/relationships/tags" Target="../tags/tag837.xml" /><Relationship Id="rId7" Type="http://schemas.openxmlformats.org/officeDocument/2006/relationships/tags" Target="../tags/tag83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839.xml" /><Relationship Id="rId3" Type="http://schemas.openxmlformats.org/officeDocument/2006/relationships/tags" Target="../tags/tag840.xml" /><Relationship Id="rId4" Type="http://schemas.openxmlformats.org/officeDocument/2006/relationships/tags" Target="../tags/tag841.xml" /><Relationship Id="rId5" Type="http://schemas.openxmlformats.org/officeDocument/2006/relationships/tags" Target="../tags/tag842.xml" /><Relationship Id="rId6" Type="http://schemas.openxmlformats.org/officeDocument/2006/relationships/tags" Target="../tags/tag843.xml" /><Relationship Id="rId7" Type="http://schemas.openxmlformats.org/officeDocument/2006/relationships/tags" Target="../tags/tag844.xml" /><Relationship Id="rId8" Type="http://schemas.openxmlformats.org/officeDocument/2006/relationships/tags" Target="../tags/tag845.xml" /><Relationship Id="rId9" Type="http://schemas.openxmlformats.org/officeDocument/2006/relationships/tags" Target="../tags/tag84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342012033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>
            <a:normAutofit fontScale="95556"/>
          </a:bodyPr>
          <a:lstStyle/>
          <a:p>
            <a:r>
              <a:rPr lang="zh-CN" altLang="en-US"/>
              <a:t>2024年能源行业再生能源利用技术研发计划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50222" name="标题"/>
          <p:cNvSpPr txBox="1"/>
          <p:nvPr>
            <p:custDataLst>
              <p:tags r:id="rId5"/>
            </p:custDataLst>
          </p:nvPr>
        </p:nvSpPr>
        <p:spPr>
          <a:xfrm>
            <a:off x="7122160" y="69469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再生能源技术研发背景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6"/>
            </p:custDataLst>
          </p:nvPr>
        </p:nvSpPr>
        <p:spPr>
          <a:xfrm>
            <a:off x="5979795" y="48387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7"/>
            </p:custDataLst>
          </p:nvPr>
        </p:nvSpPr>
        <p:spPr>
          <a:xfrm>
            <a:off x="6072505" y="57658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8"/>
            </p:custDataLst>
          </p:nvPr>
        </p:nvSpPr>
        <p:spPr>
          <a:xfrm>
            <a:off x="5993765" y="70539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9"/>
            </p:custDataLst>
          </p:nvPr>
        </p:nvSpPr>
        <p:spPr>
          <a:xfrm>
            <a:off x="7527290" y="1702435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2024年再生能源技术研发重点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10"/>
            </p:custDataLst>
          </p:nvPr>
        </p:nvSpPr>
        <p:spPr>
          <a:xfrm>
            <a:off x="6384925" y="149161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11"/>
            </p:custDataLst>
          </p:nvPr>
        </p:nvSpPr>
        <p:spPr>
          <a:xfrm>
            <a:off x="6477635" y="158432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2"/>
            </p:custDataLst>
          </p:nvPr>
        </p:nvSpPr>
        <p:spPr>
          <a:xfrm>
            <a:off x="6398895" y="171313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3"/>
            </p:custDataLst>
          </p:nvPr>
        </p:nvSpPr>
        <p:spPr>
          <a:xfrm>
            <a:off x="7669530" y="2710180"/>
            <a:ext cx="4208780" cy="9531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技术研发目标与预期成果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4"/>
            </p:custDataLst>
          </p:nvPr>
        </p:nvSpPr>
        <p:spPr>
          <a:xfrm>
            <a:off x="6527165" y="249936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5"/>
            </p:custDataLst>
          </p:nvPr>
        </p:nvSpPr>
        <p:spPr>
          <a:xfrm>
            <a:off x="6619875" y="259207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6"/>
            </p:custDataLst>
          </p:nvPr>
        </p:nvSpPr>
        <p:spPr>
          <a:xfrm>
            <a:off x="6541135" y="272088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7"/>
            </p:custDataLst>
          </p:nvPr>
        </p:nvSpPr>
        <p:spPr>
          <a:xfrm>
            <a:off x="7669530" y="3717925"/>
            <a:ext cx="4208780" cy="8248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技术研发策略与措施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8"/>
            </p:custDataLst>
          </p:nvPr>
        </p:nvSpPr>
        <p:spPr>
          <a:xfrm>
            <a:off x="6527165" y="350710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9"/>
            </p:custDataLst>
          </p:nvPr>
        </p:nvSpPr>
        <p:spPr>
          <a:xfrm>
            <a:off x="6619875" y="359981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20"/>
            </p:custDataLst>
          </p:nvPr>
        </p:nvSpPr>
        <p:spPr>
          <a:xfrm>
            <a:off x="6541135" y="372862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lang="en-US" altLang="zh-CN" sz="2800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21"/>
            </p:custDataLst>
          </p:nvPr>
        </p:nvSpPr>
        <p:spPr>
          <a:xfrm>
            <a:off x="7527290" y="4725670"/>
            <a:ext cx="4208780" cy="889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技术研发的挑战与应对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2"/>
            </p:custDataLst>
          </p:nvPr>
        </p:nvSpPr>
        <p:spPr>
          <a:xfrm>
            <a:off x="6384925" y="4514850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3"/>
            </p:custDataLst>
          </p:nvPr>
        </p:nvSpPr>
        <p:spPr>
          <a:xfrm>
            <a:off x="6477635" y="4607560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4"/>
            </p:custDataLst>
          </p:nvPr>
        </p:nvSpPr>
        <p:spPr>
          <a:xfrm>
            <a:off x="6398895" y="4736373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5"/>
            </p:custDataLst>
          </p:nvPr>
        </p:nvSpPr>
        <p:spPr>
          <a:xfrm>
            <a:off x="7122160" y="5733415"/>
            <a:ext cx="4208780" cy="1158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未来展望与建议</a:t>
            </a:r>
            <a:endParaRPr lang="zh-CN" altLang="en-US" sz="2400" b="1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6"/>
            </p:custDataLst>
          </p:nvPr>
        </p:nvSpPr>
        <p:spPr>
          <a:xfrm>
            <a:off x="5979795" y="5522595"/>
            <a:ext cx="848995" cy="8496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7"/>
            </p:custDataLst>
          </p:nvPr>
        </p:nvSpPr>
        <p:spPr>
          <a:xfrm>
            <a:off x="6072505" y="5615305"/>
            <a:ext cx="663575" cy="6642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8"/>
            </p:custDataLst>
          </p:nvPr>
        </p:nvSpPr>
        <p:spPr>
          <a:xfrm>
            <a:off x="5993765" y="5744118"/>
            <a:ext cx="82677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7143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800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lang="en-US" altLang="zh-CN" sz="2800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再生能源技术研发背景</a:t>
            </a:r>
            <a:endParaRPr lang="zh-CN" altLang="en-US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全球能源危机与环境问题</a:t>
            </a:r>
            <a:endParaRPr lang="zh-CN" altLang="en-US"/>
          </a:p>
        </p:txBody>
      </p:sp>
      <p:sp>
        <p:nvSpPr>
          <p:cNvPr id="105101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全球能源需求持续增长，传统能源资源逐渐枯竭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4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环境污染和气候变化问题日益严重，对人类生存和发展造成威胁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再生能源技术成为解决能源危机和环境问题的关键途径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各国政府和企业加大投入，推动再生能源技术研发和应用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5130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再生能源的重要性与优势</a:t>
            </a:r>
            <a:endParaRPr lang="zh-CN" altLang="en-US"/>
          </a:p>
        </p:txBody>
      </p:sp>
      <p:sp>
        <p:nvSpPr>
          <p:cNvPr id="1051306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08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10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12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14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创造绿色就业机会，促进经济可持续发展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316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18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20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促进能源结构多元化，提高能源利用效率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2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24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26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降低温室气体排放，缓解全球气候变化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328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30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332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减少对化石燃料的依赖，保障国家能源安全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5161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国内外再生能源技术发展现状</a:t>
            </a:r>
            <a:endParaRPr lang="zh-CN" altLang="en-US"/>
          </a:p>
        </p:txBody>
      </p:sp>
      <p:sp>
        <p:nvSpPr>
          <p:cNvPr id="1051620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22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24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国内再生能源技术发展现状：近年来，我国在再生能源技术领域取得了显著进展，包括太阳能、风能、水能等领域的突破。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6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28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30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国际再生能源技术发展现状：全球范围内，许多国家都在加大再生能源技术研发的投入，推动技术创新和产业发展。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2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34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36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再生能源技术研发的必要性：随着传统能源的枯竭和环境问题的加剧，再生能源技术成为可持续发展的重要方向。</a:t>
            </a:r>
            <a:endParaRPr lang="zh-CN" altLang="en-US" sz="14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8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40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1642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再生能源技术研发的挑战与机遇：尽管再生能源技术发展迅速，但仍面临技术、经济、政策等方面的挑战。同时，随着技术的进步和市场的扩大，也为再生能源技术的发展带来了巨大的机遇。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51928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2024年再生能源技术研发重点</a:t>
            </a:r>
            <a:endParaRPr lang="zh-CN" altLang="en-US"/>
          </a:p>
        </p:txBody>
      </p:sp>
      <p:sp>
        <p:nvSpPr>
          <p:cNvPr id="10519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5238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太阳能技术研发</a:t>
            </a:r>
            <a:endParaRPr lang="zh-CN" altLang="en-US"/>
          </a:p>
        </p:txBody>
      </p:sp>
      <p:sp>
        <p:nvSpPr>
          <p:cNvPr id="1052390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392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394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396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398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太阳能热利用技术研发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2400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402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404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太阳能并网技术研发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6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408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410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太阳能储能技术研发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2412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414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2416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高效能太阳能电池技术研发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52702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风能技术研发</a:t>
            </a:r>
            <a:endParaRPr lang="zh-CN" altLang="en-US"/>
          </a:p>
        </p:txBody>
      </p:sp>
      <p:sp>
        <p:nvSpPr>
          <p:cNvPr id="105270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0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0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1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创新方向：数字化、智能化、模块化等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1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1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1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重点领域：大型风力发电机组、海上风电、分散式风电等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2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2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2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关键技术：高效能、低成本、长寿命、高可靠性等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3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3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5273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合作与交流：加强国际合作，引进先进技术，推动技术创新和产业升级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5302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生物质能技术研发</a:t>
            </a:r>
            <a:endParaRPr lang="zh-CN" altLang="en-US"/>
          </a:p>
        </p:txBody>
      </p:sp>
      <p:sp>
        <p:nvSpPr>
          <p:cNvPr id="1053022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简介：生物质能技术研发是2024年再生能源技术研发的重点之一，旨在通过提高生物质能源的转化效率和降低成本，推动生物质能源的广泛应用。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4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技术方向：主要涉及生物质能转化技术、生物质能高效利用技术等方面的研发，包括生物质燃烧、生物质气化、生物质热解等技术的研究与应用。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6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目标：提高生物质能源的产量和品质，降低生产成本和污染排放，为可再生能源的发展提供有力支持。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28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预期成果：预计在未来几年内，生物质能技术研发将取得重要突破，推动生物质能源的商业化应用，为能源结构的优化和环境保护作出贡献。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53314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地热能技术研发</a:t>
            </a:r>
            <a:endParaRPr lang="zh-CN" altLang="en-US"/>
          </a:p>
        </p:txBody>
      </p:sp>
      <p:sp>
        <p:nvSpPr>
          <p:cNvPr id="105331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1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20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22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2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2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28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0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重点方向：高效提取和利用地热能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研发目标：提高地热能利用率，降低地热能发电成本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3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3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0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2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48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0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预期成果：实现地热能的大规模利用，提高能源安全保障能力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技术难点：解决地热能提取过程中的环境污染问题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53640" name="标题 1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技术研发目标与预期成果</a:t>
            </a:r>
            <a:endParaRPr lang="zh-CN" altLang="en-US"/>
          </a:p>
        </p:txBody>
      </p:sp>
      <p:sp>
        <p:nvSpPr>
          <p:cNvPr id="1053642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5410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提高能源转换效率</a:t>
            </a:r>
            <a:endParaRPr lang="zh-CN" altLang="en-US"/>
          </a:p>
        </p:txBody>
      </p:sp>
      <p:sp>
        <p:nvSpPr>
          <p:cNvPr id="1054102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04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0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研发高效能转换技术，提高能源利用率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4108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10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12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优化再生能源发电系统，降低损耗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411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16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18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探索新型储能技术，提升能源储存和释放效率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54120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22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54124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推进智能电网建设，实现能源优化配置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54410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降低成本，提升市场竞争力</a:t>
            </a:r>
            <a:endParaRPr lang="zh-CN" altLang="en-US"/>
          </a:p>
        </p:txBody>
      </p:sp>
      <p:sp>
        <p:nvSpPr>
          <p:cNvPr id="1054412" name="任意多边形 20"/>
          <p:cNvSpPr/>
          <p:nvPr>
            <p:custDataLst>
              <p:tags r:id="rId2"/>
            </p:custDataLst>
          </p:nvPr>
        </p:nvSpPr>
        <p:spPr>
          <a:xfrm rot="2700000">
            <a:off x="4209652" y="1489748"/>
            <a:ext cx="1277347" cy="127956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414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3855792" y="3219300"/>
            <a:ext cx="1986804" cy="30302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技术研发目标：通过改进生产工艺和降低原材料成本，实现再生能源产品价格的下降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6" name="矩形 42"/>
          <p:cNvSpPr/>
          <p:nvPr>
            <p:custDataLst>
              <p:tags r:id="rId4"/>
            </p:custDataLst>
          </p:nvPr>
        </p:nvSpPr>
        <p:spPr>
          <a:xfrm>
            <a:off x="3987431" y="2843282"/>
            <a:ext cx="1723347" cy="122039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418" name="任意多边形 18"/>
          <p:cNvSpPr/>
          <p:nvPr>
            <p:custDataLst>
              <p:tags r:id="rId5"/>
            </p:custDataLst>
          </p:nvPr>
        </p:nvSpPr>
        <p:spPr>
          <a:xfrm rot="5400000">
            <a:off x="6699060" y="1489748"/>
            <a:ext cx="1277347" cy="127956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54420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6343896" y="3219300"/>
            <a:ext cx="1986804" cy="30302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技术研发预期成果：提高再生能源的市场份额，增强企业竞争力，开拓更广泛的应用领域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22" name="矩形 43"/>
          <p:cNvSpPr/>
          <p:nvPr>
            <p:custDataLst>
              <p:tags r:id="rId7"/>
            </p:custDataLst>
          </p:nvPr>
        </p:nvSpPr>
        <p:spPr>
          <a:xfrm>
            <a:off x="6475535" y="2843282"/>
            <a:ext cx="1723347" cy="122039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54708" name="标题 2"/>
          <p:cNvSpPr>
            <a:spLocks noGrp="1"/>
          </p:cNvSpPr>
          <p:nvPr>
            <p:ph type="title" idx="44"/>
          </p:nvPr>
        </p:nvSpPr>
        <p:spPr/>
        <p:txBody>
          <a:bodyPr/>
          <a:lstStyle/>
          <a:p>
            <a:r>
              <a:rPr lang="zh-CN" altLang="en-US"/>
              <a:t>推动产业链发展与完善</a:t>
            </a:r>
            <a:endParaRPr lang="zh-CN" altLang="en-US"/>
          </a:p>
        </p:txBody>
      </p:sp>
      <p:sp>
        <p:nvSpPr>
          <p:cNvPr id="1054710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4712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4714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4716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54718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加强再生能源利用技术的研发，提高能源利用效率，降低对环境的负面影响。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20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促进能源企业与上下游企业的合作，共同推动产业链的协同发展。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22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推动再生能源技术的商业化应用，扩大再生能源的市场份额，促进能源结构的优化。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24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加强国际合作与交流，引进国外先进的再生能源利用技术，提高我国在全球能源治理中的话语权和影响力。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https://d.book118.com/825342012033011041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7"/>
  <p:tag name="KSO_WM_UNIT_INDEX" val="57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8"/>
  <p:tag name="KSO_WM_UNIT_INDEX" val="58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9"/>
  <p:tag name="KSO_WM_UNIT_INDEX" val="59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0"/>
  <p:tag name="KSO_WM_UNIT_INDEX" val="60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1"/>
  <p:tag name="KSO_WM_UNIT_INDEX" val="6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2"/>
  <p:tag name="KSO_WM_UNIT_INDEX" val="62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3"/>
  <p:tag name="KSO_WM_UNIT_INDEX" val="63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4"/>
  <p:tag name="KSO_WM_UNIT_INDEX" val="64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5"/>
  <p:tag name="KSO_WM_UNIT_INDEX" val="65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6"/>
  <p:tag name="KSO_WM_UNIT_INDEX" val="66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7"/>
  <p:tag name="KSO_WM_UNIT_INDEX" val="67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8"/>
  <p:tag name="KSO_WM_UNIT_INDEX" val="68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9"/>
  <p:tag name="KSO_WM_UNIT_INDEX" val="69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0"/>
  <p:tag name="KSO_WM_UNIT_INDEX" val="70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1"/>
  <p:tag name="KSO_WM_UNIT_INDEX" val="7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2"/>
  <p:tag name="KSO_WM_UNIT_INDEX" val="7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3"/>
  <p:tag name="KSO_WM_UNIT_INDEX" val="7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4"/>
  <p:tag name="KSO_WM_UNIT_INDEX" val="7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5"/>
  <p:tag name="KSO_WM_UNIT_INDEX" val="7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6"/>
  <p:tag name="KSO_WM_UNIT_INDEX" val="7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7"/>
  <p:tag name="KSO_WM_UNIT_INDEX" val="7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8"/>
  <p:tag name="KSO_WM_UNIT_INDEX" val="7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9"/>
  <p:tag name="KSO_WM_UNIT_INDEX" val="7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0"/>
  <p:tag name="KSO_WM_UNIT_INDEX" val="8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1"/>
  <p:tag name="KSO_WM_UNIT_INDEX" val="8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2"/>
  <p:tag name="KSO_WM_UNIT_INDEX" val="8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3"/>
  <p:tag name="KSO_WM_UNIT_INDEX" val="8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4"/>
  <p:tag name="KSO_WM_UNIT_INDEX" val="8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5"/>
  <p:tag name="KSO_WM_UNIT_INDEX" val="8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6"/>
  <p:tag name="KSO_WM_UNIT_INDEX" val="8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2"/>
  <p:tag name="KSO_WM_UNIT_INDEX" val="42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6"/>
  <p:tag name="KSO_WM_UNIT_INDEX" val="6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7"/>
  <p:tag name="KSO_WM_UNIT_INDEX" val="7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8"/>
  <p:tag name="KSO_WM_UNIT_INDEX" val="8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9"/>
  <p:tag name="KSO_WM_UNIT_INDEX" val="9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0"/>
  <p:tag name="KSO_WM_UNIT_INDEX" val="10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1"/>
  <p:tag name="KSO_WM_UNIT_INDEX" val="11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2"/>
  <p:tag name="KSO_WM_UNIT_INDEX" val="12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3"/>
  <p:tag name="KSO_WM_UNIT_INDEX" val="13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4"/>
  <p:tag name="KSO_WM_UNIT_INDEX" val="14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5"/>
  <p:tag name="KSO_WM_UNIT_INDEX" val="15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6"/>
  <p:tag name="KSO_WM_UNIT_INDEX" val="16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7"/>
  <p:tag name="KSO_WM_UNIT_INDEX" val="17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8"/>
  <p:tag name="KSO_WM_UNIT_INDEX" val="18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9"/>
  <p:tag name="KSO_WM_UNIT_INDEX" val="19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0"/>
  <p:tag name="KSO_WM_UNIT_INDEX" val="20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1"/>
  <p:tag name="KSO_WM_UNIT_INDEX" val="2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2"/>
  <p:tag name="KSO_WM_UNIT_INDEX" val="2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3"/>
  <p:tag name="KSO_WM_UNIT_INDEX" val="23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4"/>
  <p:tag name="KSO_WM_UNIT_INDEX" val="24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5"/>
  <p:tag name="KSO_WM_UNIT_INDEX" val="25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6"/>
  <p:tag name="KSO_WM_UNIT_INDEX" val="26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7"/>
  <p:tag name="KSO_WM_UNIT_INDEX" val="27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8"/>
  <p:tag name="KSO_WM_UNIT_INDEX" val="28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9"/>
  <p:tag name="KSO_WM_UNIT_INDEX" val="29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0"/>
  <p:tag name="KSO_WM_UNIT_INDEX" val="30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1"/>
  <p:tag name="KSO_WM_UNIT_INDEX" val="3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2"/>
  <p:tag name="KSO_WM_UNIT_INDEX" val="3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3"/>
  <p:tag name="KSO_WM_UNIT_INDEX" val="3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4"/>
  <p:tag name="KSO_WM_UNIT_INDEX" val="3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5"/>
  <p:tag name="KSO_WM_UNIT_INDEX" val="3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6"/>
  <p:tag name="KSO_WM_UNIT_INDEX" val="3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7"/>
  <p:tag name="KSO_WM_UNIT_INDEX" val="37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8"/>
  <p:tag name="KSO_WM_UNIT_INDEX" val="38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9"/>
  <p:tag name="KSO_WM_UNIT_INDEX" val="39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0"/>
  <p:tag name="KSO_WM_UNIT_INDEX" val="40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1"/>
  <p:tag name="KSO_WM_UNIT_INDEX" val="4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2"/>
  <p:tag name="KSO_WM_UNIT_INDEX" val="42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1"/>
  <p:tag name="KSO_WM_UNIT_INDEX" val="4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4"/>
  <p:tag name="KSO_WM_UNIT_INDEX" val="3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3"/>
  <p:tag name="KSO_WM_UNIT_INDEX" val="33"/>
  <p:tag name="KSO_WM_UNIT_LAYERLEVEL" val="1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9"/>
  <p:tag name="KSO_WM_UNIT_INDEX" val="29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1"/>
  <p:tag name="KSO_WM_UNIT_INDEX" val="3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9"/>
  <p:tag name="KSO_WM_UNIT_INDEX" val="39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2"/>
  <p:tag name="KSO_WM_UNIT_INDEX" val="32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5"/>
  <p:tag name="KSO_WM_UNIT_INDEX" val="35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7"/>
  <p:tag name="KSO_WM_UNIT_INDEX" val="37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8"/>
  <p:tag name="KSO_WM_UNIT_INDEX" val="3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0"/>
  <p:tag name="KSO_WM_UNIT_INDEX" val="40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0"/>
  <p:tag name="KSO_WM_UNIT_INDEX" val="30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6"/>
  <p:tag name="KSO_WM_UNIT_INDEX" val="36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9"/>
  <p:tag name="KSO_WM_UNIT_INDEX" val="29"/>
  <p:tag name="KSO_WM_UNIT_LAYERLEVEL" val="1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0"/>
  <p:tag name="KSO_WM_UNIT_INDEX" val="30"/>
  <p:tag name="KSO_WM_UNIT_LAYERLEVEL" val="1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1"/>
  <p:tag name="KSO_WM_UNIT_INDEX" val="31"/>
  <p:tag name="KSO_WM_UNIT_LAYERLEVEL" val="1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2"/>
  <p:tag name="KSO_WM_UNIT_INDEX" val="32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3"/>
  <p:tag name="KSO_WM_UNIT_INDEX" val="33"/>
  <p:tag name="KSO_WM_UNIT_LAYERLEVEL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4"/>
  <p:tag name="KSO_WM_UNIT_INDEX" val="34"/>
  <p:tag name="KSO_WM_UNIT_LAYERLEVEL" val="1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5"/>
  <p:tag name="KSO_WM_UNIT_INDEX" val="35"/>
  <p:tag name="KSO_WM_UNIT_LAYERLEVEL" val="1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6"/>
  <p:tag name="KSO_WM_UNIT_INDEX" val="36"/>
  <p:tag name="KSO_WM_UNIT_LAYERLEVEL" val="1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7"/>
  <p:tag name="KSO_WM_UNIT_INDEX" val="37"/>
  <p:tag name="KSO_WM_UNIT_LAYERLEVEL" val="1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8"/>
  <p:tag name="KSO_WM_UNIT_INDEX" val="38"/>
  <p:tag name="KSO_WM_UNIT_LAYERLEVEL" val="1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9"/>
  <p:tag name="KSO_WM_UNIT_INDEX" val="39"/>
  <p:tag name="KSO_WM_UNIT_LAYERLEVEL" val="1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0"/>
  <p:tag name="KSO_WM_UNIT_INDEX" val="40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1"/>
  <p:tag name="KSO_WM_UNIT_INDEX" val="41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2"/>
  <p:tag name="KSO_WM_UNIT_INDEX" val="42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3"/>
  <p:tag name="KSO_WM_UNIT_INDEX" val="43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4"/>
  <p:tag name="KSO_WM_UNIT_INDEX" val="44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5"/>
  <p:tag name="KSO_WM_UNIT_INDEX" val="45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6"/>
  <p:tag name="KSO_WM_UNIT_INDEX" val="46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7"/>
  <p:tag name="KSO_WM_UNIT_INDEX" val="47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8"/>
  <p:tag name="KSO_WM_UNIT_INDEX" val="48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9"/>
  <p:tag name="KSO_WM_UNIT_INDEX" val="49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0"/>
  <p:tag name="KSO_WM_UNIT_INDEX" val="50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1"/>
  <p:tag name="KSO_WM_UNIT_INDEX" val="51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2"/>
  <p:tag name="KSO_WM_UNIT_INDEX" val="52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3"/>
  <p:tag name="KSO_WM_UNIT_INDEX" val="53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4"/>
  <p:tag name="KSO_WM_UNIT_INDEX" val="54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5"/>
  <p:tag name="KSO_WM_UNIT_INDEX" val="55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6"/>
  <p:tag name="KSO_WM_UNIT_INDEX" val="56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7"/>
  <p:tag name="KSO_WM_UNIT_INDEX" val="57"/>
  <p:tag name="KSO_WM_UNIT_LAYERLEVEL" val="1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8"/>
  <p:tag name="KSO_WM_UNIT_INDEX" val="58"/>
  <p:tag name="KSO_WM_UNIT_LAYERLEVEL" val="1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9"/>
  <p:tag name="KSO_WM_UNIT_INDEX" val="59"/>
  <p:tag name="KSO_WM_UNIT_LAYERLEVEL" val="1"/>
  <p:tag name="KSO_WM_UNIT_TYPE" val="i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0"/>
  <p:tag name="KSO_WM_UNIT_INDEX" val="60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1"/>
  <p:tag name="KSO_WM_UNIT_INDEX" val="61"/>
  <p:tag name="KSO_WM_UNIT_LAYERLEVEL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2"/>
  <p:tag name="KSO_WM_UNIT_INDEX" val="62"/>
  <p:tag name="KSO_WM_UNIT_LAYERLEVEL" val="1"/>
  <p:tag name="KSO_WM_UNIT_TYPE" val="i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3"/>
  <p:tag name="KSO_WM_UNIT_INDEX" val="63"/>
  <p:tag name="KSO_WM_UNIT_LAYERLEVEL" val="1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4"/>
  <p:tag name="KSO_WM_UNIT_INDEX" val="64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5"/>
  <p:tag name="KSO_WM_UNIT_INDEX" val="65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6"/>
  <p:tag name="KSO_WM_UNIT_INDEX" val="66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7"/>
  <p:tag name="KSO_WM_UNIT_INDEX" val="67"/>
  <p:tag name="KSO_WM_UNIT_LAYERLEVEL" val="1"/>
  <p:tag name="KSO_WM_UNIT_TYPE" val="i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8"/>
  <p:tag name="KSO_WM_UNIT_INDEX" val="68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9"/>
  <p:tag name="KSO_WM_UNIT_INDEX" val="69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0"/>
  <p:tag name="KSO_WM_UNIT_INDEX" val="70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1"/>
  <p:tag name="KSO_WM_UNIT_INDEX" val="71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2"/>
  <p:tag name="KSO_WM_UNIT_INDEX" val="72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3"/>
  <p:tag name="KSO_WM_UNIT_INDEX" val="73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4"/>
  <p:tag name="KSO_WM_UNIT_INDEX" val="74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5"/>
  <p:tag name="KSO_WM_UNIT_INDEX" val="75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6"/>
  <p:tag name="KSO_WM_UNIT_INDEX" val="76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7"/>
  <p:tag name="KSO_WM_UNIT_INDEX" val="77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8"/>
  <p:tag name="KSO_WM_UNIT_INDEX" val="78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9"/>
  <p:tag name="KSO_WM_UNIT_INDEX" val="79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0"/>
  <p:tag name="KSO_WM_UNIT_INDEX" val="80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1"/>
  <p:tag name="KSO_WM_UNIT_INDEX" val="8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2"/>
  <p:tag name="KSO_WM_UNIT_INDEX" val="82"/>
  <p:tag name="KSO_WM_UNIT_LAYERLEVEL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3"/>
  <p:tag name="KSO_WM_UNIT_INDEX" val="83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4"/>
  <p:tag name="KSO_WM_UNIT_INDEX" val="84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5"/>
  <p:tag name="KSO_WM_UNIT_INDEX" val="85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6"/>
  <p:tag name="KSO_WM_UNIT_INDEX" val="86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7"/>
  <p:tag name="KSO_WM_UNIT_INDEX" val="87"/>
  <p:tag name="KSO_WM_UNIT_LAYERLEVEL" val="1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编辑文本"/>
  <p:tag name="KSO_WM_UNIT_TYPE" val="e"/>
  <p:tag name="KSO_WM_UNIT_VALUE" val="1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2"/>
  <p:tag name="KSO_WM_UNIT_INDEX" val="42"/>
  <p:tag name="KSO_WM_UNIT_LAYERLEVEL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6"/>
  <p:tag name="KSO_WM_UNIT_INDEX" val="6"/>
  <p:tag name="KSO_WM_UNIT_LAYERLEVEL" val="1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7"/>
  <p:tag name="KSO_WM_UNIT_INDEX" val="7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8"/>
  <p:tag name="KSO_WM_UNIT_INDEX" val="8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9"/>
  <p:tag name="KSO_WM_UNIT_INDEX" val="9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0"/>
  <p:tag name="KSO_WM_UNIT_INDEX" val="10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1"/>
  <p:tag name="KSO_WM_UNIT_INDEX" val="1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2"/>
  <p:tag name="KSO_WM_UNIT_INDEX" val="12"/>
  <p:tag name="KSO_WM_UNIT_LAYERLEVEL" val="1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3"/>
  <p:tag name="KSO_WM_UNIT_INDEX" val="13"/>
  <p:tag name="KSO_WM_UNIT_LAYERLEVEL" val="1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4"/>
  <p:tag name="KSO_WM_UNIT_INDEX" val="14"/>
  <p:tag name="KSO_WM_UNIT_LAYERLEVEL" val="1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5"/>
  <p:tag name="KSO_WM_UNIT_INDEX" val="15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6"/>
  <p:tag name="KSO_WM_UNIT_INDEX" val="16"/>
  <p:tag name="KSO_WM_UNIT_LAYERLEVEL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7"/>
  <p:tag name="KSO_WM_UNIT_INDEX" val="17"/>
  <p:tag name="KSO_WM_UNIT_LAYERLEVEL" val="1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8"/>
  <p:tag name="KSO_WM_UNIT_INDEX" val="18"/>
  <p:tag name="KSO_WM_UNIT_LAYERLEVEL" val="1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9"/>
  <p:tag name="KSO_WM_UNIT_INDEX" val="19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0"/>
  <p:tag name="KSO_WM_UNIT_INDEX" val="20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1"/>
  <p:tag name="KSO_WM_UNIT_INDEX" val="21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2"/>
  <p:tag name="KSO_WM_UNIT_INDEX" val="22"/>
  <p:tag name="KSO_WM_UNIT_LAYERLEVEL" val="1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3"/>
  <p:tag name="KSO_WM_UNIT_INDEX" val="23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4"/>
  <p:tag name="KSO_WM_UNIT_INDEX" val="24"/>
  <p:tag name="KSO_WM_UNIT_LAYERLEVEL" val="1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5"/>
  <p:tag name="KSO_WM_UNIT_INDEX" val="25"/>
  <p:tag name="KSO_WM_UNIT_LAYERLEVEL" val="1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6"/>
  <p:tag name="KSO_WM_UNIT_INDEX" val="26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7"/>
  <p:tag name="KSO_WM_UNIT_INDEX" val="27"/>
  <p:tag name="KSO_WM_UNIT_LAYERLEVEL" val="1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8"/>
  <p:tag name="KSO_WM_UNIT_INDEX" val="28"/>
  <p:tag name="KSO_WM_UNIT_LAYERLEVEL" val="1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9"/>
  <p:tag name="KSO_WM_UNIT_INDEX" val="29"/>
  <p:tag name="KSO_WM_UNIT_LAYERLEVEL" val="1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0"/>
  <p:tag name="KSO_WM_UNIT_INDEX" val="30"/>
  <p:tag name="KSO_WM_UNIT_LAYERLEVEL" val="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1"/>
  <p:tag name="KSO_WM_UNIT_INDEX" val="3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2"/>
  <p:tag name="KSO_WM_UNIT_INDEX" val="32"/>
  <p:tag name="KSO_WM_UNIT_LAYERLEVEL" val="1"/>
  <p:tag name="KSO_WM_UNIT_TYPE" val="i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3"/>
  <p:tag name="KSO_WM_UNIT_INDEX" val="33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4"/>
  <p:tag name="KSO_WM_UNIT_INDEX" val="34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5"/>
  <p:tag name="KSO_WM_UNIT_INDEX" val="35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6"/>
  <p:tag name="KSO_WM_UNIT_INDEX" val="36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7"/>
  <p:tag name="KSO_WM_UNIT_INDEX" val="37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8"/>
  <p:tag name="KSO_WM_UNIT_INDEX" val="38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9"/>
  <p:tag name="KSO_WM_UNIT_INDEX" val="39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0"/>
  <p:tag name="KSO_WM_UNIT_INDEX" val="40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1"/>
  <p:tag name="KSO_WM_UNIT_INDEX" val="41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1"/>
  <p:tag name="KSO_WM_UNIT_INDEX" val="41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2"/>
  <p:tag name="KSO_WM_UNIT_INDEX" val="42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9"/>
  <p:tag name="KSO_WM_UNIT_INDEX" val="9"/>
  <p:tag name="KSO_WM_UNIT_LAYERLEVEL" val="1"/>
  <p:tag name="KSO_WM_UNIT_TYPE" val="i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0"/>
  <p:tag name="KSO_WM_UNIT_INDEX" val="10"/>
  <p:tag name="KSO_WM_UNIT_LAYERLEVEL" val="1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1"/>
  <p:tag name="KSO_WM_UNIT_INDEX" val="11"/>
  <p:tag name="KSO_WM_UNIT_LAYERLEVEL" val="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2"/>
  <p:tag name="KSO_WM_UNIT_INDEX" val="12"/>
  <p:tag name="KSO_WM_UNIT_LAYERLEVEL" val="1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3"/>
  <p:tag name="KSO_WM_UNIT_INDEX" val="13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4"/>
  <p:tag name="KSO_WM_UNIT_INDEX" val="14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5"/>
  <p:tag name="KSO_WM_UNIT_INDEX" val="15"/>
  <p:tag name="KSO_WM_UNIT_LAYERLEVEL" val="1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6"/>
  <p:tag name="KSO_WM_UNIT_INDEX" val="16"/>
  <p:tag name="KSO_WM_UNIT_LAYERLEVEL" val="1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7"/>
  <p:tag name="KSO_WM_UNIT_INDEX" val="17"/>
  <p:tag name="KSO_WM_UNIT_LAYERLEVEL" val="1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8"/>
  <p:tag name="KSO_WM_UNIT_INDEX" val="18"/>
  <p:tag name="KSO_WM_UNIT_LAYERLEVEL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9"/>
  <p:tag name="KSO_WM_UNIT_INDEX" val="19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0"/>
  <p:tag name="KSO_WM_UNIT_INDEX" val="20"/>
  <p:tag name="KSO_WM_UNIT_LAYERLEVEL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1"/>
  <p:tag name="KSO_WM_UNIT_INDEX" val="21"/>
  <p:tag name="KSO_WM_UNIT_LAYERLEVEL" val="1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2"/>
  <p:tag name="KSO_WM_UNIT_INDEX" val="22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3"/>
  <p:tag name="KSO_WM_UNIT_INDEX" val="23"/>
  <p:tag name="KSO_WM_UNIT_LAYERLEVEL" val="1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4"/>
  <p:tag name="KSO_WM_UNIT_INDEX" val="24"/>
  <p:tag name="KSO_WM_UNIT_LAYERLEVEL" val="1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5"/>
  <p:tag name="KSO_WM_UNIT_INDEX" val="25"/>
  <p:tag name="KSO_WM_UNIT_LAYERLEVEL" val="1"/>
  <p:tag name="KSO_WM_UNIT_TYPE" val="i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6"/>
  <p:tag name="KSO_WM_UNIT_INDEX" val="26"/>
  <p:tag name="KSO_WM_UNIT_LAYERLEVEL" val="1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7"/>
  <p:tag name="KSO_WM_UNIT_INDEX" val="27"/>
  <p:tag name="KSO_WM_UNIT_LAYERLEVEL" val="1"/>
  <p:tag name="KSO_WM_UNIT_TYPE" val="i"/>
</p:tagLst>
</file>

<file path=ppt/tags/tag3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8"/>
  <p:tag name="KSO_WM_UNIT_INDEX" val="28"/>
  <p:tag name="KSO_WM_UNIT_LAYERLEVEL" val="1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9"/>
  <p:tag name="KSO_WM_UNIT_INDEX" val="29"/>
  <p:tag name="KSO_WM_UNIT_LAYERLEVEL" val="1"/>
  <p:tag name="KSO_WM_UNIT_TYPE" val="i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0"/>
  <p:tag name="KSO_WM_UNIT_INDEX" val="30"/>
  <p:tag name="KSO_WM_UNIT_LAYERLEVEL" val="1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1"/>
  <p:tag name="KSO_WM_UNIT_INDEX" val="31"/>
  <p:tag name="KSO_WM_UNIT_LAYERLEVEL" val="1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2"/>
  <p:tag name="KSO_WM_UNIT_INDEX" val="32"/>
  <p:tag name="KSO_WM_UNIT_LAYERLEVEL" val="1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3"/>
  <p:tag name="KSO_WM_UNIT_INDEX" val="33"/>
  <p:tag name="KSO_WM_UNIT_LAYERLEVEL" val="1"/>
  <p:tag name="KSO_WM_UNIT_TYPE" val="i"/>
</p:tagLst>
</file>

<file path=ppt/tags/tag3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4"/>
  <p:tag name="KSO_WM_UNIT_INDEX" val="34"/>
  <p:tag name="KSO_WM_UNIT_LAYERLEVEL" val="1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5"/>
  <p:tag name="KSO_WM_UNIT_INDEX" val="35"/>
  <p:tag name="KSO_WM_UNIT_LAYERLEVEL" val="1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6"/>
  <p:tag name="KSO_WM_UNIT_INDEX" val="36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7"/>
  <p:tag name="KSO_WM_UNIT_INDEX" val="37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8"/>
  <p:tag name="KSO_WM_UNIT_INDEX" val="38"/>
  <p:tag name="KSO_WM_UNIT_LAYERLEVEL" val="1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9"/>
  <p:tag name="KSO_WM_UNIT_INDEX" val="39"/>
  <p:tag name="KSO_WM_UNIT_LAYERLEVEL" val="1"/>
  <p:tag name="KSO_WM_UNIT_TYPE" val="i"/>
</p:tagLst>
</file>

<file path=ppt/tags/tag3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0"/>
  <p:tag name="KSO_WM_UNIT_INDEX" val="40"/>
  <p:tag name="KSO_WM_UNIT_LAYERLEVEL" val="1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2"/>
  <p:tag name="KSO_WM_UNIT_INDEX" val="42"/>
  <p:tag name="KSO_WM_UNIT_LAYERLEVEL" val="1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6"/>
  <p:tag name="KSO_WM_UNIT_INDEX" val="6"/>
  <p:tag name="KSO_WM_UNIT_LAYERLEVEL" val="1"/>
  <p:tag name="KSO_WM_UNIT_TYPE" val="i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7"/>
  <p:tag name="KSO_WM_UNIT_INDEX" val="7"/>
  <p:tag name="KSO_WM_UNIT_LAYERLEVEL" val="1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8"/>
  <p:tag name="KSO_WM_UNIT_INDEX" val="8"/>
  <p:tag name="KSO_WM_UNIT_LAYERLEVEL" val="1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9"/>
  <p:tag name="KSO_WM_UNIT_INDEX" val="9"/>
  <p:tag name="KSO_WM_UNIT_LAYERLEVEL" val="1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0"/>
  <p:tag name="KSO_WM_UNIT_INDEX" val="10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1"/>
  <p:tag name="KSO_WM_UNIT_INDEX" val="1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2"/>
  <p:tag name="KSO_WM_UNIT_INDEX" val="12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3"/>
  <p:tag name="KSO_WM_UNIT_INDEX" val="13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4"/>
  <p:tag name="KSO_WM_UNIT_INDEX" val="14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5"/>
  <p:tag name="KSO_WM_UNIT_INDEX" val="15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6"/>
  <p:tag name="KSO_WM_UNIT_INDEX" val="16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7"/>
  <p:tag name="KSO_WM_UNIT_INDEX" val="17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8"/>
  <p:tag name="KSO_WM_UNIT_INDEX" val="18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9"/>
  <p:tag name="KSO_WM_UNIT_INDEX" val="19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0"/>
  <p:tag name="KSO_WM_UNIT_INDEX" val="20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1"/>
  <p:tag name="KSO_WM_UNIT_INDEX" val="21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2"/>
  <p:tag name="KSO_WM_UNIT_INDEX" val="22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3"/>
  <p:tag name="KSO_WM_UNIT_INDEX" val="23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4"/>
  <p:tag name="KSO_WM_UNIT_INDEX" val="24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5"/>
  <p:tag name="KSO_WM_UNIT_INDEX" val="25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6"/>
  <p:tag name="KSO_WM_UNIT_INDEX" val="26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7"/>
  <p:tag name="KSO_WM_UNIT_INDEX" val="27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8"/>
  <p:tag name="KSO_WM_UNIT_INDEX" val="28"/>
  <p:tag name="KSO_WM_UNIT_LAYERLEVEL" val="1"/>
  <p:tag name="KSO_WM_UNIT_TYPE" val="i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9"/>
  <p:tag name="KSO_WM_UNIT_INDEX" val="29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0"/>
  <p:tag name="KSO_WM_UNIT_INDEX" val="30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1"/>
  <p:tag name="KSO_WM_UNIT_INDEX" val="31"/>
  <p:tag name="KSO_WM_UNIT_LAYERLEVEL" val="1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2"/>
  <p:tag name="KSO_WM_UNIT_INDEX" val="32"/>
  <p:tag name="KSO_WM_UNIT_LAYERLEVEL" val="1"/>
  <p:tag name="KSO_WM_UNIT_TYPE" val="i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3"/>
  <p:tag name="KSO_WM_UNIT_INDEX" val="33"/>
  <p:tag name="KSO_WM_UNIT_LAYERLEVEL" val="1"/>
  <p:tag name="KSO_WM_UNIT_TYPE" val="i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4"/>
  <p:tag name="KSO_WM_UNIT_INDEX" val="34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5"/>
  <p:tag name="KSO_WM_UNIT_INDEX" val="35"/>
  <p:tag name="KSO_WM_UNIT_LAYERLEVEL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6"/>
  <p:tag name="KSO_WM_UNIT_INDEX" val="36"/>
  <p:tag name="KSO_WM_UNIT_LAYERLEVEL" val="1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7"/>
  <p:tag name="KSO_WM_UNIT_INDEX" val="37"/>
  <p:tag name="KSO_WM_UNIT_LAYERLEVEL" val="1"/>
  <p:tag name="KSO_WM_UNIT_TYPE" val="i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8"/>
  <p:tag name="KSO_WM_UNIT_INDEX" val="38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9"/>
  <p:tag name="KSO_WM_UNIT_INDEX" val="39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0"/>
  <p:tag name="KSO_WM_UNIT_INDEX" val="40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1"/>
  <p:tag name="KSO_WM_UNIT_INDEX" val="41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2"/>
  <p:tag name="KSO_WM_UNIT_INDEX" val="42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1"/>
  <p:tag name="KSO_WM_UNIT_INDEX" val="4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0"/>
  <p:tag name="KSO_WM_UNIT_INDEX" val="40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9"/>
  <p:tag name="KSO_WM_UNIT_INDEX" val="39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8"/>
  <p:tag name="KSO_WM_UNIT_INDEX" val="38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7"/>
  <p:tag name="KSO_WM_UNIT_INDEX" val="37"/>
  <p:tag name="KSO_WM_UNIT_LAYERLEVEL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6"/>
  <p:tag name="KSO_WM_UNIT_INDEX" val="36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5"/>
  <p:tag name="KSO_WM_UNIT_INDEX" val="3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4"/>
  <p:tag name="KSO_WM_UNIT_INDEX" val="34"/>
  <p:tag name="KSO_WM_UNIT_LAYERLEVEL" val="1"/>
  <p:tag name="KSO_WM_UNIT_TYPE" val="i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3"/>
  <p:tag name="KSO_WM_UNIT_INDEX" val="33"/>
  <p:tag name="KSO_WM_UNIT_LAYERLEVEL" val="1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2"/>
  <p:tag name="KSO_WM_UNIT_INDEX" val="32"/>
  <p:tag name="KSO_WM_UNIT_LAYERLEVEL" val="1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1"/>
  <p:tag name="KSO_WM_UNIT_INDEX" val="3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0"/>
  <p:tag name="KSO_WM_UNIT_INDEX" val="30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9"/>
  <p:tag name="KSO_WM_UNIT_INDEX" val="29"/>
  <p:tag name="KSO_WM_UNIT_LAYERLEVEL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8"/>
  <p:tag name="KSO_WM_UNIT_INDEX" val="28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7"/>
  <p:tag name="KSO_WM_UNIT_INDEX" val="27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6"/>
  <p:tag name="KSO_WM_UNIT_INDEX" val="26"/>
  <p:tag name="KSO_WM_UNIT_LAYERLEVEL" val="1"/>
  <p:tag name="KSO_WM_UNIT_TYPE" val="i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5"/>
  <p:tag name="KSO_WM_UNIT_INDEX" val="25"/>
  <p:tag name="KSO_WM_UNIT_LAYERLEVEL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4"/>
  <p:tag name="KSO_WM_UNIT_INDEX" val="24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3"/>
  <p:tag name="KSO_WM_UNIT_INDEX" val="23"/>
  <p:tag name="KSO_WM_UNIT_LAYERLEVEL" val="1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2"/>
  <p:tag name="KSO_WM_UNIT_INDEX" val="22"/>
  <p:tag name="KSO_WM_UNIT_LAYERLEVEL" val="1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1"/>
  <p:tag name="KSO_WM_UNIT_INDEX" val="21"/>
  <p:tag name="KSO_WM_UNIT_LAYERLEVEL" val="1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0"/>
  <p:tag name="KSO_WM_UNIT_INDEX" val="20"/>
  <p:tag name="KSO_WM_UNIT_LAYERLEVEL" val="1"/>
  <p:tag name="KSO_WM_UNIT_TYPE" val="i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9"/>
  <p:tag name="KSO_WM_UNIT_INDEX" val="19"/>
  <p:tag name="KSO_WM_UNIT_LAYERLEVEL" val="1"/>
  <p:tag name="KSO_WM_UNIT_TYPE" val="i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8"/>
  <p:tag name="KSO_WM_UNIT_INDEX" val="18"/>
  <p:tag name="KSO_WM_UNIT_LAYERLEVEL" val="1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7"/>
  <p:tag name="KSO_WM_UNIT_INDEX" val="17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6"/>
  <p:tag name="KSO_WM_UNIT_INDEX" val="16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5"/>
  <p:tag name="KSO_WM_UNIT_INDEX" val="15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4"/>
  <p:tag name="KSO_WM_UNIT_INDEX" val="14"/>
  <p:tag name="KSO_WM_UNIT_LAYERLEVEL" val="1"/>
  <p:tag name="KSO_WM_UNIT_TYPE" val="i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3"/>
  <p:tag name="KSO_WM_UNIT_INDEX" val="13"/>
  <p:tag name="KSO_WM_UNIT_LAYERLEVEL" val="1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2"/>
  <p:tag name="KSO_WM_UNIT_INDEX" val="12"/>
  <p:tag name="KSO_WM_UNIT_LAYERLEVEL" val="1"/>
  <p:tag name="KSO_WM_UNIT_TYPE" val="i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1"/>
  <p:tag name="KSO_WM_UNIT_INDEX" val="11"/>
  <p:tag name="KSO_WM_UNIT_LAYERLEVEL" val="1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0"/>
  <p:tag name="KSO_WM_UNIT_INDEX" val="10"/>
  <p:tag name="KSO_WM_UNIT_LAYERLEVEL" val="1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9"/>
  <p:tag name="KSO_WM_UNIT_INDEX" val="9"/>
  <p:tag name="KSO_WM_UNIT_LAYERLEVEL" val="1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8"/>
  <p:tag name="KSO_WM_UNIT_INDEX" val="8"/>
  <p:tag name="KSO_WM_UNIT_LAYERLEVEL" val="1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7"/>
  <p:tag name="KSO_WM_UNIT_INDEX" val="7"/>
  <p:tag name="KSO_WM_UNIT_LAYERLEVEL" val="1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6"/>
  <p:tag name="KSO_WM_UNIT_INDEX" val="6"/>
  <p:tag name="KSO_WM_UNIT_LAYERLEVEL" val="1"/>
  <p:tag name="KSO_WM_UNIT_TYPE" val="i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2"/>
  <p:tag name="KSO_WM_UNIT_INDEX" val="42"/>
  <p:tag name="KSO_WM_UNIT_LAYERLEVEL" val="1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6"/>
  <p:tag name="KSO_WM_UNIT_INDEX" val="6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7"/>
  <p:tag name="KSO_WM_UNIT_INDEX" val="7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8"/>
  <p:tag name="KSO_WM_UNIT_INDEX" val="8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9"/>
  <p:tag name="KSO_WM_UNIT_INDEX" val="9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0"/>
  <p:tag name="KSO_WM_UNIT_INDEX" val="10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1"/>
  <p:tag name="KSO_WM_UNIT_INDEX" val="11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2"/>
  <p:tag name="KSO_WM_UNIT_INDEX" val="12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3"/>
  <p:tag name="KSO_WM_UNIT_INDEX" val="13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4"/>
  <p:tag name="KSO_WM_UNIT_INDEX" val="14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5"/>
  <p:tag name="KSO_WM_UNIT_INDEX" val="15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6"/>
  <p:tag name="KSO_WM_UNIT_INDEX" val="16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7"/>
  <p:tag name="KSO_WM_UNIT_INDEX" val="17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8"/>
  <p:tag name="KSO_WM_UNIT_INDEX" val="18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9"/>
  <p:tag name="KSO_WM_UNIT_INDEX" val="19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0"/>
  <p:tag name="KSO_WM_UNIT_INDEX" val="20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1"/>
  <p:tag name="KSO_WM_UNIT_INDEX" val="21"/>
  <p:tag name="KSO_WM_UNIT_LAYERLEVEL" val="1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2"/>
  <p:tag name="KSO_WM_UNIT_INDEX" val="22"/>
  <p:tag name="KSO_WM_UNIT_LAYERLEVEL" val="1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3"/>
  <p:tag name="KSO_WM_UNIT_INDEX" val="23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4"/>
  <p:tag name="KSO_WM_UNIT_INDEX" val="24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5"/>
  <p:tag name="KSO_WM_UNIT_INDEX" val="25"/>
  <p:tag name="KSO_WM_UNIT_LAYERLEVEL" val="1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6"/>
  <p:tag name="KSO_WM_UNIT_INDEX" val="26"/>
  <p:tag name="KSO_WM_UNIT_LAYERLEVEL" val="1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7"/>
  <p:tag name="KSO_WM_UNIT_INDEX" val="27"/>
  <p:tag name="KSO_WM_UNIT_LAYERLEVEL" val="1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8"/>
  <p:tag name="KSO_WM_UNIT_INDEX" val="28"/>
  <p:tag name="KSO_WM_UNIT_LAYERLEVEL" val="1"/>
  <p:tag name="KSO_WM_UNIT_TYPE" val="i"/>
</p:tagLst>
</file>

<file path=ppt/tags/tag4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9"/>
  <p:tag name="KSO_WM_UNIT_INDEX" val="29"/>
  <p:tag name="KSO_WM_UNIT_LAYERLEVEL" val="1"/>
  <p:tag name="KSO_WM_UNIT_TYPE" val="i"/>
</p:tagLst>
</file>

<file path=ppt/tags/tag4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0"/>
  <p:tag name="KSO_WM_UNIT_INDEX" val="30"/>
  <p:tag name="KSO_WM_UNIT_LAYERLEVEL" val="1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1"/>
  <p:tag name="KSO_WM_UNIT_INDEX" val="31"/>
  <p:tag name="KSO_WM_UNIT_LAYERLEVEL" val="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2"/>
  <p:tag name="KSO_WM_UNIT_INDEX" val="32"/>
  <p:tag name="KSO_WM_UNIT_LAYERLEVEL" val="1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3"/>
  <p:tag name="KSO_WM_UNIT_INDEX" val="33"/>
  <p:tag name="KSO_WM_UNIT_LAYERLEVEL" val="1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4"/>
  <p:tag name="KSO_WM_UNIT_INDEX" val="34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5"/>
  <p:tag name="KSO_WM_UNIT_INDEX" val="35"/>
  <p:tag name="KSO_WM_UNIT_LAYERLEVEL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6"/>
  <p:tag name="KSO_WM_UNIT_INDEX" val="36"/>
  <p:tag name="KSO_WM_UNIT_LAYERLEVEL" val="1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7"/>
  <p:tag name="KSO_WM_UNIT_INDEX" val="37"/>
  <p:tag name="KSO_WM_UNIT_LAYERLEVEL" val="1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8"/>
  <p:tag name="KSO_WM_UNIT_INDEX" val="38"/>
  <p:tag name="KSO_WM_UNIT_LAYERLEVEL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9"/>
  <p:tag name="KSO_WM_UNIT_INDEX" val="39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0"/>
  <p:tag name="KSO_WM_UNIT_INDEX" val="40"/>
  <p:tag name="KSO_WM_UNIT_LAYERLEVEL" val="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1"/>
  <p:tag name="KSO_WM_UNIT_INDEX" val="41"/>
  <p:tag name="KSO_WM_UNIT_LAYERLEVEL" val="1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2"/>
  <p:tag name="KSO_WM_UNIT_INDEX" val="42"/>
  <p:tag name="KSO_WM_UNIT_LAYERLEVEL" val="1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6"/>
  <p:tag name="KSO_WM_UNIT_INDEX" val="6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7"/>
  <p:tag name="KSO_WM_UNIT_INDEX" val="7"/>
  <p:tag name="KSO_WM_UNIT_LAYERLEVEL" val="1"/>
  <p:tag name="KSO_WM_UNIT_TYPE" val="i"/>
</p:tagLst>
</file>

<file path=ppt/tags/tag5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8"/>
  <p:tag name="KSO_WM_UNIT_INDEX" val="8"/>
  <p:tag name="KSO_WM_UNIT_LAYERLEVEL" val="1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9"/>
  <p:tag name="KSO_WM_UNIT_INDEX" val="9"/>
  <p:tag name="KSO_WM_UNIT_LAYERLEVEL" val="1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0"/>
  <p:tag name="KSO_WM_UNIT_INDEX" val="10"/>
  <p:tag name="KSO_WM_UNIT_LAYERLEVEL" val="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1"/>
  <p:tag name="KSO_WM_UNIT_INDEX" val="1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2"/>
  <p:tag name="KSO_WM_UNIT_INDEX" val="12"/>
  <p:tag name="KSO_WM_UNIT_LAYERLEVEL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3"/>
  <p:tag name="KSO_WM_UNIT_INDEX" val="13"/>
  <p:tag name="KSO_WM_UNIT_LAYERLEVEL" val="1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4"/>
  <p:tag name="KSO_WM_UNIT_INDEX" val="14"/>
  <p:tag name="KSO_WM_UNIT_LAYERLEVEL" val="1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5"/>
  <p:tag name="KSO_WM_UNIT_INDEX" val="15"/>
  <p:tag name="KSO_WM_UNIT_LAYERLEVEL" val="1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6"/>
  <p:tag name="KSO_WM_UNIT_INDEX" val="16"/>
  <p:tag name="KSO_WM_UNIT_LAYERLEVEL" val="1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7"/>
  <p:tag name="KSO_WM_UNIT_INDEX" val="17"/>
  <p:tag name="KSO_WM_UNIT_LAYERLEVEL" val="1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8"/>
  <p:tag name="KSO_WM_UNIT_INDEX" val="18"/>
  <p:tag name="KSO_WM_UNIT_LAYERLEVEL" val="1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9"/>
  <p:tag name="KSO_WM_UNIT_INDEX" val="19"/>
  <p:tag name="KSO_WM_UNIT_LAYERLEVEL" val="1"/>
  <p:tag name="KSO_WM_UNIT_TYPE" val="i"/>
</p:tagLst>
</file>

<file path=ppt/tags/tag5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0"/>
  <p:tag name="KSO_WM_UNIT_INDEX" val="20"/>
  <p:tag name="KSO_WM_UNIT_LAYERLEVEL" val="1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1"/>
  <p:tag name="KSO_WM_UNIT_INDEX" val="21"/>
  <p:tag name="KSO_WM_UNIT_LAYERLEVEL" val="1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2"/>
  <p:tag name="KSO_WM_UNIT_INDEX" val="22"/>
  <p:tag name="KSO_WM_UNIT_LAYERLEVEL" val="1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3"/>
  <p:tag name="KSO_WM_UNIT_INDEX" val="23"/>
  <p:tag name="KSO_WM_UNIT_LAYERLEVEL" val="1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4"/>
  <p:tag name="KSO_WM_UNIT_INDEX" val="24"/>
  <p:tag name="KSO_WM_UNIT_LAYERLEVEL" val="1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5"/>
  <p:tag name="KSO_WM_UNIT_INDEX" val="25"/>
  <p:tag name="KSO_WM_UNIT_LAYERLEVEL" val="1"/>
  <p:tag name="KSO_WM_UNIT_TYPE" val="i"/>
</p:tagLst>
</file>

<file path=ppt/tags/tag5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6"/>
  <p:tag name="KSO_WM_UNIT_INDEX" val="26"/>
  <p:tag name="KSO_WM_UNIT_LAYERLEVEL" val="1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7"/>
  <p:tag name="KSO_WM_UNIT_INDEX" val="27"/>
  <p:tag name="KSO_WM_UNIT_LAYERLEVEL" val="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8"/>
  <p:tag name="KSO_WM_UNIT_INDEX" val="28"/>
  <p:tag name="KSO_WM_UNIT_LAYERLEVEL" val="1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9"/>
  <p:tag name="KSO_WM_UNIT_INDEX" val="29"/>
  <p:tag name="KSO_WM_UNIT_LAYERLEVEL" val="1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0"/>
  <p:tag name="KSO_WM_UNIT_INDEX" val="30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1"/>
  <p:tag name="KSO_WM_UNIT_INDEX" val="31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2"/>
  <p:tag name="KSO_WM_UNIT_INDEX" val="32"/>
  <p:tag name="KSO_WM_UNIT_LAYERLEVEL" val="1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3"/>
  <p:tag name="KSO_WM_UNIT_INDEX" val="33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4"/>
  <p:tag name="KSO_WM_UNIT_INDEX" val="34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5"/>
  <p:tag name="KSO_WM_UNIT_INDEX" val="35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6"/>
  <p:tag name="KSO_WM_UNIT_INDEX" val="36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7"/>
  <p:tag name="KSO_WM_UNIT_INDEX" val="37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8"/>
  <p:tag name="KSO_WM_UNIT_INDEX" val="38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9"/>
  <p:tag name="KSO_WM_UNIT_INDEX" val="39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0"/>
  <p:tag name="KSO_WM_UNIT_INDEX" val="40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1"/>
  <p:tag name="KSO_WM_UNIT_INDEX" val="41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2"/>
  <p:tag name="KSO_WM_UNIT_INDEX" val="32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3"/>
  <p:tag name="KSO_WM_UNIT_INDEX" val="33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4"/>
  <p:tag name="KSO_WM_UNIT_INDEX" val="34"/>
  <p:tag name="KSO_WM_UNIT_LAYERLEVEL" val="1"/>
  <p:tag name="KSO_WM_UNIT_TYPE" val="i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5"/>
  <p:tag name="KSO_WM_UNIT_INDEX" val="35"/>
  <p:tag name="KSO_WM_UNIT_LAYERLEVEL" val="1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6"/>
  <p:tag name="KSO_WM_UNIT_INDEX" val="36"/>
  <p:tag name="KSO_WM_UNIT_LAYERLEVEL" val="1"/>
  <p:tag name="KSO_WM_UNIT_TYPE" val="i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7"/>
  <p:tag name="KSO_WM_UNIT_INDEX" val="37"/>
  <p:tag name="KSO_WM_UNIT_LAYERLEVEL" val="1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8"/>
  <p:tag name="KSO_WM_UNIT_INDEX" val="38"/>
  <p:tag name="KSO_WM_UNIT_LAYERLEVEL" val="1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9"/>
  <p:tag name="KSO_WM_UNIT_INDEX" val="39"/>
  <p:tag name="KSO_WM_UNIT_LAYERLEVEL" val="1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0"/>
  <p:tag name="KSO_WM_UNIT_INDEX" val="40"/>
  <p:tag name="KSO_WM_UNIT_LAYERLEVEL" val="1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1"/>
  <p:tag name="KSO_WM_UNIT_INDEX" val="41"/>
  <p:tag name="KSO_WM_UNIT_LAYERLEVEL" val="1"/>
  <p:tag name="KSO_WM_UNIT_TYPE" val="i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2"/>
  <p:tag name="KSO_WM_UNIT_INDEX" val="42"/>
  <p:tag name="KSO_WM_UNIT_LAYERLEVEL" val="1"/>
  <p:tag name="KSO_WM_UNIT_TYPE" val="i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3"/>
  <p:tag name="KSO_WM_UNIT_INDEX" val="43"/>
  <p:tag name="KSO_WM_UNIT_LAYERLEVEL" val="1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4"/>
  <p:tag name="KSO_WM_UNIT_INDEX" val="44"/>
  <p:tag name="KSO_WM_UNIT_LAYERLEVEL" val="1"/>
  <p:tag name="KSO_WM_UNIT_TYPE" val="i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5"/>
  <p:tag name="KSO_WM_UNIT_INDEX" val="45"/>
  <p:tag name="KSO_WM_UNIT_LAYERLEVEL" val="1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6"/>
  <p:tag name="KSO_WM_UNIT_INDEX" val="46"/>
  <p:tag name="KSO_WM_UNIT_LAYERLEVEL" val="1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7"/>
  <p:tag name="KSO_WM_UNIT_INDEX" val="47"/>
  <p:tag name="KSO_WM_UNIT_LAYERLEVEL" val="1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8"/>
  <p:tag name="KSO_WM_UNIT_INDEX" val="48"/>
  <p:tag name="KSO_WM_UNIT_LAYERLEVEL" val="1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9"/>
  <p:tag name="KSO_WM_UNIT_INDEX" val="49"/>
  <p:tag name="KSO_WM_UNIT_LAYERLEVEL" val="1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0"/>
  <p:tag name="KSO_WM_UNIT_INDEX" val="50"/>
  <p:tag name="KSO_WM_UNIT_LAYERLEVEL" val="1"/>
  <p:tag name="KSO_WM_UNIT_TYPE" val="i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1"/>
  <p:tag name="KSO_WM_UNIT_INDEX" val="5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2"/>
  <p:tag name="KSO_WM_UNIT_INDEX" val="5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3"/>
  <p:tag name="KSO_WM_UNIT_INDEX" val="5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4"/>
  <p:tag name="KSO_WM_UNIT_INDEX" val="54"/>
  <p:tag name="KSO_WM_UNIT_LAYERLEVEL" val="1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5"/>
  <p:tag name="KSO_WM_UNIT_INDEX" val="55"/>
  <p:tag name="KSO_WM_UNIT_LAYERLEVEL" val="1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6"/>
  <p:tag name="KSO_WM_UNIT_INDEX" val="56"/>
  <p:tag name="KSO_WM_UNIT_LAYERLEVEL" val="1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7"/>
  <p:tag name="KSO_WM_UNIT_INDEX" val="57"/>
  <p:tag name="KSO_WM_UNIT_LAYERLEVEL" val="1"/>
  <p:tag name="KSO_WM_UNIT_TYPE" val="i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8"/>
  <p:tag name="KSO_WM_UNIT_INDEX" val="58"/>
  <p:tag name="KSO_WM_UNIT_LAYERLEVEL" val="1"/>
  <p:tag name="KSO_WM_UNIT_TYPE" val="i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9"/>
  <p:tag name="KSO_WM_UNIT_INDEX" val="59"/>
  <p:tag name="KSO_WM_UNIT_LAYERLEVEL" val="1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0"/>
  <p:tag name="KSO_WM_UNIT_INDEX" val="60"/>
  <p:tag name="KSO_WM_UNIT_LAYERLEVEL" val="1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1"/>
  <p:tag name="KSO_WM_UNIT_INDEX" val="61"/>
  <p:tag name="KSO_WM_UNIT_LAYERLEVEL" val="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2"/>
  <p:tag name="KSO_WM_UNIT_INDEX" val="62"/>
  <p:tag name="KSO_WM_UNIT_LAYERLEVEL" val="1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3"/>
  <p:tag name="KSO_WM_UNIT_INDEX" val="63"/>
  <p:tag name="KSO_WM_UNIT_LAYERLEVEL" val="1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4"/>
  <p:tag name="KSO_WM_UNIT_INDEX" val="64"/>
  <p:tag name="KSO_WM_UNIT_LAYERLEVEL" val="1"/>
  <p:tag name="KSO_WM_UNIT_TYPE" val="i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5"/>
  <p:tag name="KSO_WM_UNIT_INDEX" val="65"/>
  <p:tag name="KSO_WM_UNIT_LAYERLEVEL" val="1"/>
  <p:tag name="KSO_WM_UNIT_TYPE" val="i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6"/>
  <p:tag name="KSO_WM_UNIT_INDEX" val="66"/>
  <p:tag name="KSO_WM_UNIT_LAYERLEVEL" val="1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7"/>
  <p:tag name="KSO_WM_UNIT_INDEX" val="67"/>
  <p:tag name="KSO_WM_UNIT_LAYERLEVEL" val="1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8"/>
  <p:tag name="KSO_WM_UNIT_INDEX" val="68"/>
  <p:tag name="KSO_WM_UNIT_LAYERLEVEL" val="1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9"/>
  <p:tag name="KSO_WM_UNIT_INDEX" val="69"/>
  <p:tag name="KSO_WM_UNIT_LAYERLEVEL" val="1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0"/>
  <p:tag name="KSO_WM_UNIT_INDEX" val="70"/>
  <p:tag name="KSO_WM_UNIT_LAYERLEVEL" val="1"/>
  <p:tag name="KSO_WM_UNIT_TYPE" val="i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1"/>
  <p:tag name="KSO_WM_UNIT_INDEX" val="71"/>
  <p:tag name="KSO_WM_UNIT_LAYERLEVEL" val="1"/>
  <p:tag name="KSO_WM_UNIT_TYPE" val="i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2"/>
  <p:tag name="KSO_WM_UNIT_INDEX" val="72"/>
  <p:tag name="KSO_WM_UNIT_LAYERLEVEL" val="1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3"/>
  <p:tag name="KSO_WM_UNIT_INDEX" val="73"/>
  <p:tag name="KSO_WM_UNIT_LAYERLEVEL" val="1"/>
  <p:tag name="KSO_WM_UNIT_TYPE" val="i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4"/>
  <p:tag name="KSO_WM_UNIT_INDEX" val="74"/>
  <p:tag name="KSO_WM_UNIT_LAYERLEVEL" val="1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5"/>
  <p:tag name="KSO_WM_UNIT_INDEX" val="75"/>
  <p:tag name="KSO_WM_UNIT_LAYERLEVEL" val="1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6"/>
  <p:tag name="KSO_WM_UNIT_INDEX" val="76"/>
  <p:tag name="KSO_WM_UNIT_LAYERLEVEL" val="1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7"/>
  <p:tag name="KSO_WM_UNIT_INDEX" val="77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8"/>
  <p:tag name="KSO_WM_UNIT_INDEX" val="78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9"/>
  <p:tag name="KSO_WM_UNIT_INDEX" val="79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0"/>
  <p:tag name="KSO_WM_UNIT_INDEX" val="80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1"/>
  <p:tag name="KSO_WM_UNIT_INDEX" val="81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2"/>
  <p:tag name="KSO_WM_UNIT_INDEX" val="82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3"/>
  <p:tag name="KSO_WM_UNIT_INDEX" val="83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4"/>
  <p:tag name="KSO_WM_UNIT_INDEX" val="84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5"/>
  <p:tag name="KSO_WM_UNIT_INDEX" val="85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6"/>
  <p:tag name="KSO_WM_UNIT_INDEX" val="86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6"/>
  <p:tag name="KSO_WM_UNIT_INDEX" val="6"/>
  <p:tag name="KSO_WM_UNIT_LAYERLEVEL" val="1"/>
  <p:tag name="KSO_WM_UNIT_TYPE" val="i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7"/>
  <p:tag name="KSO_WM_UNIT_INDEX" val="7"/>
  <p:tag name="KSO_WM_UNIT_LAYERLEVEL" val="1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8"/>
  <p:tag name="KSO_WM_UNIT_INDEX" val="8"/>
  <p:tag name="KSO_WM_UNIT_LAYERLEVEL" val="1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9"/>
  <p:tag name="KSO_WM_UNIT_INDEX" val="9"/>
  <p:tag name="KSO_WM_UNIT_LAYERLEVEL" val="1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0"/>
  <p:tag name="KSO_WM_UNIT_INDEX" val="10"/>
  <p:tag name="KSO_WM_UNIT_LAYERLEVEL" val="1"/>
  <p:tag name="KSO_WM_UNIT_TYPE" val="i"/>
</p:tagLst>
</file>

<file path=ppt/tags/tag6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1"/>
  <p:tag name="KSO_WM_UNIT_INDEX" val="11"/>
  <p:tag name="KSO_WM_UNIT_LAYERLEVEL" val="1"/>
  <p:tag name="KSO_WM_UNIT_TYPE" val="i"/>
</p:tagLst>
</file>

<file path=ppt/tags/tag6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2"/>
  <p:tag name="KSO_WM_UNIT_INDEX" val="12"/>
  <p:tag name="KSO_WM_UNIT_LAYERLEVEL" val="1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3"/>
  <p:tag name="KSO_WM_UNIT_INDEX" val="13"/>
  <p:tag name="KSO_WM_UNIT_LAYERLEVEL" val="1"/>
  <p:tag name="KSO_WM_UNIT_TYPE" val="i"/>
</p:tagLst>
</file>

<file path=ppt/tags/tag6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4"/>
  <p:tag name="KSO_WM_UNIT_INDEX" val="14"/>
  <p:tag name="KSO_WM_UNIT_LAYERLEVEL" val="1"/>
  <p:tag name="KSO_WM_UNIT_TYPE" val="i"/>
</p:tagLst>
</file>

<file path=ppt/tags/tag6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5"/>
  <p:tag name="KSO_WM_UNIT_INDEX" val="15"/>
  <p:tag name="KSO_WM_UNIT_LAYERLEVEL" val="1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6"/>
  <p:tag name="KSO_WM_UNIT_INDEX" val="16"/>
  <p:tag name="KSO_WM_UNIT_LAYERLEVEL" val="1"/>
  <p:tag name="KSO_WM_UNIT_TYPE" val="i"/>
</p:tagLst>
</file>

<file path=ppt/tags/tag6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7"/>
  <p:tag name="KSO_WM_UNIT_INDEX" val="17"/>
  <p:tag name="KSO_WM_UNIT_LAYERLEVEL" val="1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8"/>
  <p:tag name="KSO_WM_UNIT_INDEX" val="18"/>
  <p:tag name="KSO_WM_UNIT_LAYERLEVEL" val="1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9"/>
  <p:tag name="KSO_WM_UNIT_INDEX" val="19"/>
  <p:tag name="KSO_WM_UNIT_LAYERLEVEL" val="1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0"/>
  <p:tag name="KSO_WM_UNIT_INDEX" val="20"/>
  <p:tag name="KSO_WM_UNIT_LAYERLEVEL" val="1"/>
  <p:tag name="KSO_WM_UNIT_TYPE" val="i"/>
</p:tagLst>
</file>

<file path=ppt/tags/tag6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1"/>
  <p:tag name="KSO_WM_UNIT_INDEX" val="21"/>
  <p:tag name="KSO_WM_UNIT_LAYERLEVEL" val="1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2"/>
  <p:tag name="KSO_WM_UNIT_INDEX" val="22"/>
  <p:tag name="KSO_WM_UNIT_LAYERLEVEL" val="1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3"/>
  <p:tag name="KSO_WM_UNIT_INDEX" val="23"/>
  <p:tag name="KSO_WM_UNIT_LAYERLEVEL" val="1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4"/>
  <p:tag name="KSO_WM_UNIT_INDEX" val="24"/>
  <p:tag name="KSO_WM_UNIT_LAYERLEVEL" val="1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5"/>
  <p:tag name="KSO_WM_UNIT_INDEX" val="25"/>
  <p:tag name="KSO_WM_UNIT_LAYERLEVEL" val="1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6"/>
  <p:tag name="KSO_WM_UNIT_INDEX" val="26"/>
  <p:tag name="KSO_WM_UNIT_LAYERLEVEL" val="1"/>
  <p:tag name="KSO_WM_UNIT_TYPE" val="i"/>
</p:tagLst>
</file>

<file path=ppt/tags/tag6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7"/>
  <p:tag name="KSO_WM_UNIT_INDEX" val="27"/>
  <p:tag name="KSO_WM_UNIT_LAYERLEVEL" val="1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8"/>
  <p:tag name="KSO_WM_UNIT_INDEX" val="28"/>
  <p:tag name="KSO_WM_UNIT_LAYERLEVEL" val="1"/>
  <p:tag name="KSO_WM_UNIT_TYPE" val="i"/>
</p:tagLst>
</file>

<file path=ppt/tags/tag6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9"/>
  <p:tag name="KSO_WM_UNIT_INDEX" val="29"/>
  <p:tag name="KSO_WM_UNIT_LAYERLEVEL" val="1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0"/>
  <p:tag name="KSO_WM_UNIT_INDEX" val="30"/>
  <p:tag name="KSO_WM_UNIT_LAYERLEVEL" val="1"/>
  <p:tag name="KSO_WM_UNIT_TYPE" val="i"/>
</p:tagLst>
</file>

<file path=ppt/tags/tag6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1"/>
  <p:tag name="KSO_WM_UNIT_INDEX" val="31"/>
  <p:tag name="KSO_WM_UNIT_LAYERLEVEL" val="1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2"/>
  <p:tag name="KSO_WM_UNIT_INDEX" val="32"/>
  <p:tag name="KSO_WM_UNIT_LAYERLEVEL" val="1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3"/>
  <p:tag name="KSO_WM_UNIT_INDEX" val="33"/>
  <p:tag name="KSO_WM_UNIT_LAYERLEVEL" val="1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4"/>
  <p:tag name="KSO_WM_UNIT_INDEX" val="34"/>
  <p:tag name="KSO_WM_UNIT_LAYERLEVEL" val="1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5"/>
  <p:tag name="KSO_WM_UNIT_INDEX" val="35"/>
  <p:tag name="KSO_WM_UNIT_LAYERLEVEL" val="1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6"/>
  <p:tag name="KSO_WM_UNIT_INDEX" val="36"/>
  <p:tag name="KSO_WM_UNIT_LAYERLEVEL" val="1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7"/>
  <p:tag name="KSO_WM_UNIT_INDEX" val="37"/>
  <p:tag name="KSO_WM_UNIT_LAYERLEVEL" val="1"/>
  <p:tag name="KSO_WM_UNIT_TYPE" val="i"/>
</p:tagLst>
</file>

<file path=ppt/tags/tag6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8"/>
  <p:tag name="KSO_WM_UNIT_INDEX" val="38"/>
  <p:tag name="KSO_WM_UNIT_LAYERLEVEL" val="1"/>
  <p:tag name="KSO_WM_UNIT_TYPE" val="i"/>
</p:tagLst>
</file>

<file path=ppt/tags/tag6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9"/>
  <p:tag name="KSO_WM_UNIT_INDEX" val="39"/>
  <p:tag name="KSO_WM_UNIT_LAYERLEVEL" val="1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0"/>
  <p:tag name="KSO_WM_UNIT_INDEX" val="40"/>
  <p:tag name="KSO_WM_UNIT_LAYERLEVEL" val="1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1"/>
  <p:tag name="KSO_WM_UNIT_INDEX" val="41"/>
  <p:tag name="KSO_WM_UNIT_LAYERLEVEL" val="1"/>
  <p:tag name="KSO_WM_UNIT_TYPE" val="i"/>
</p:tagLst>
</file>

<file path=ppt/tags/tag6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2"/>
  <p:tag name="KSO_WM_UNIT_INDEX" val="42"/>
  <p:tag name="KSO_WM_UNIT_LAYERLEVEL" val="1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2"/>
</p:tagLst>
</file>

<file path=ppt/tags/tag6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700.xml><?xml version="1.0" encoding="utf-8"?>
<p:tagLst xmlns:p="http://schemas.openxmlformats.org/presentationml/2006/main">
  <p:tag name="KSO_WM_BEAUTIFY_FLAG" val="#wm#"/>
  <p:tag name="KSO_WM_SLIDE_CONTENT_AREA" val="{&quot;left&quot;:&quot;82.8&quot;,&quot;top&quot;:&quot;111.1&quot;,&quot;width&quot;:&quot;593.8&quot;,&quot;height&quot;:&quot;288.05&quot;}"/>
  <p:tag name="KSO_WM_SLIDE_ID" val="custom2023089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  <p:tag name="KSO_WM_TEMPLATE_THUMBS_INDEX" val="1、9"/>
</p:tagLst>
</file>

<file path=ppt/tags/tag7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7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1"/>
  <p:tag name="KSO_WM_UNIT_INDEX" val="1_1_1"/>
  <p:tag name="KSO_WM_UNIT_LAYERLEVEL" val="1_1_1"/>
  <p:tag name="KSO_WM_UNIT_TYPE" val="l_h_i"/>
</p:tagLst>
</file>

<file path=ppt/tags/tag7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3"/>
  <p:tag name="KSO_WM_UNIT_INDEX" val="1_1_3"/>
  <p:tag name="KSO_WM_UNIT_LAYERLEVEL" val="1_1_1"/>
  <p:tag name="KSO_WM_UNIT_TYPE" val="l_h_i"/>
</p:tagLst>
</file>

<file path=ppt/tags/tag7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1_2"/>
  <p:tag name="KSO_WM_UNIT_INDEX" val="1_1_2"/>
  <p:tag name="KSO_WM_UNIT_LAYERLEVEL" val="1_1_1"/>
  <p:tag name="KSO_WM_UNIT_SUBTYPE" val="d"/>
  <p:tag name="KSO_WM_UNIT_TYPE" val="l_h_i"/>
</p:tagLst>
</file>

<file path=ppt/tags/tag7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1"/>
  <p:tag name="KSO_WM_UNIT_INDEX" val="1_2_1"/>
  <p:tag name="KSO_WM_UNIT_LAYERLEVEL" val="1_1_1"/>
  <p:tag name="KSO_WM_UNIT_TYPE" val="l_h_i"/>
</p:tagLst>
</file>

<file path=ppt/tags/tag7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3"/>
  <p:tag name="KSO_WM_UNIT_INDEX" val="1_2_3"/>
  <p:tag name="KSO_WM_UNIT_LAYERLEVEL" val="1_1_1"/>
  <p:tag name="KSO_WM_UNIT_TYPE" val="l_h_i"/>
</p:tagLst>
</file>

<file path=ppt/tags/tag7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2_2"/>
  <p:tag name="KSO_WM_UNIT_INDEX" val="1_2_2"/>
  <p:tag name="KSO_WM_UNIT_LAYERLEVEL" val="1_1_1"/>
  <p:tag name="KSO_WM_UNIT_SUBTYPE" val="d"/>
  <p:tag name="KSO_WM_UNIT_TYPE" val="l_h_i"/>
</p:tagLst>
</file>

<file path=ppt/tags/tag7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1"/>
  <p:tag name="KSO_WM_UNIT_INDEX" val="1_3_1"/>
  <p:tag name="KSO_WM_UNIT_LAYERLEVEL" val="1_1_1"/>
  <p:tag name="KSO_WM_UNIT_TYPE" val="l_h_i"/>
</p:tagLst>
</file>

<file path=ppt/tags/tag7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3"/>
  <p:tag name="KSO_WM_UNIT_INDEX" val="1_3_3"/>
  <p:tag name="KSO_WM_UNIT_LAYERLEVEL" val="1_1_1"/>
  <p:tag name="KSO_WM_UNIT_TYPE" val="l_h_i"/>
</p:tagLst>
</file>

<file path=ppt/tags/tag7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3_2"/>
  <p:tag name="KSO_WM_UNIT_INDEX" val="1_3_2"/>
  <p:tag name="KSO_WM_UNIT_LAYERLEVEL" val="1_1_1"/>
  <p:tag name="KSO_WM_UNIT_SUBTYPE" val="d"/>
  <p:tag name="KSO_WM_UNIT_TYPE" val="l_h_i"/>
</p:tagLst>
</file>

<file path=ppt/tags/tag7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30"/>
</p:tagLst>
</file>

<file path=ppt/tags/tag7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1"/>
  <p:tag name="KSO_WM_UNIT_INDEX" val="1_4_1"/>
  <p:tag name="KSO_WM_UNIT_LAYERLEVEL" val="1_1_1"/>
  <p:tag name="KSO_WM_UNIT_TYPE" val="l_h_i"/>
</p:tagLst>
</file>

<file path=ppt/tags/tag7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3"/>
  <p:tag name="KSO_WM_UNIT_INDEX" val="1_4_3"/>
  <p:tag name="KSO_WM_UNIT_LAYERLEVEL" val="1_1_1"/>
  <p:tag name="KSO_WM_UNIT_TYPE" val="l_h_i"/>
</p:tagLst>
</file>

<file path=ppt/tags/tag7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4_2"/>
  <p:tag name="KSO_WM_UNIT_INDEX" val="1_4_2"/>
  <p:tag name="KSO_WM_UNIT_LAYERLEVEL" val="1_1_1"/>
  <p:tag name="KSO_WM_UNIT_SUBTYPE" val="d"/>
  <p:tag name="KSO_WM_UNIT_TYPE" val="l_h_i"/>
</p:tagLst>
</file>

<file path=ppt/tags/tag7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</p:tagLst>
</file>

<file path=ppt/tags/tag7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1"/>
  <p:tag name="KSO_WM_UNIT_INDEX" val="1_5_1"/>
  <p:tag name="KSO_WM_UNIT_LAYERLEVEL" val="1_1_1"/>
  <p:tag name="KSO_WM_UNIT_TYPE" val="l_h_i"/>
</p:tagLst>
</file>

<file path=ppt/tags/tag7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3"/>
  <p:tag name="KSO_WM_UNIT_INDEX" val="1_5_3"/>
  <p:tag name="KSO_WM_UNIT_LAYERLEVEL" val="1_1_1"/>
  <p:tag name="KSO_WM_UNIT_TYPE" val="l_h_i"/>
</p:tagLst>
</file>

<file path=ppt/tags/tag7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5_2"/>
  <p:tag name="KSO_WM_UNIT_INDEX" val="1_5_2"/>
  <p:tag name="KSO_WM_UNIT_LAYERLEVEL" val="1_1_1"/>
  <p:tag name="KSO_WM_UNIT_SUBTYPE" val="d"/>
  <p:tag name="KSO_WM_UNIT_TYPE" val="l_h_i"/>
</p:tagLst>
</file>

<file path=ppt/tags/tag7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45"/>
</p:tagLst>
</file>

<file path=ppt/tags/tag7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1"/>
  <p:tag name="KSO_WM_UNIT_INDEX" val="1_6_1"/>
  <p:tag name="KSO_WM_UNIT_LAYERLEVEL" val="1_1_1"/>
  <p:tag name="KSO_WM_UNIT_TYPE" val="l_h_i"/>
</p:tagLst>
</file>

<file path=ppt/tags/tag7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3"/>
  <p:tag name="KSO_WM_UNIT_INDEX" val="1_6_3"/>
  <p:tag name="KSO_WM_UNIT_LAYERLEVEL" val="1_1_1"/>
  <p:tag name="KSO_WM_UNIT_TYPE" val="l_h_i"/>
</p:tagLst>
</file>

<file path=ppt/tags/tag7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04.6,&quot;width&quot;:464.44999999999993}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6*l_h_i*1_6_2"/>
  <p:tag name="KSO_WM_UNIT_INDEX" val="1_6_2"/>
  <p:tag name="KSO_WM_UNIT_LAYERLEVEL" val="1_1_1"/>
  <p:tag name="KSO_WM_UNIT_SUBTYPE" val="d"/>
  <p:tag name="KSO_WM_UNIT_TYPE" val="l_h_i"/>
</p:tagLst>
</file>

<file path=ppt/tags/tag727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96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10"/>
</p:tagLst>
</file>

<file path=ppt/tags/tag73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7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7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7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7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7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7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7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7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7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7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7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7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7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7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7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7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7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7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7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7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7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10"/>
</p:tagLst>
</file>

<file path=ppt/tags/tag763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7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7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7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7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7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7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7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7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7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7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7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7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7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7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7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7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7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7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7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7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7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7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7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7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7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7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8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8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8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8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8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8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8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8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8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8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8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8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8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8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8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8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0"/>
  <p:tag name="KSO_WM_UNIT_DIAGRAM_ISNUMVISUAL" val="0"/>
  <p:tag name="KSO_WM_UNIT_DIAGRAM_ISREFERUNIT" val="0"/>
  <p:tag name="KSO_WM_UNIT_HIGHLIGHT" val="0"/>
  <p:tag name="KSO_WM_UNIT_ID" val="custom2023089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96"/>
  <p:tag name="KSO_WM_UNIT_COMPATIBLE" val="1"/>
  <p:tag name="KSO_WM_UNIT_DIAGRAM_ISNUMVISUAL" val="0"/>
  <p:tag name="KSO_WM_UNIT_DIAGRAM_ISREFERUNIT" val="0"/>
  <p:tag name="KSO_WM_UNIT_HIGHLIGHT" val="0"/>
  <p:tag name="KSO_WM_UNIT_ID" val="custom20230896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10"/>
</p:tagLst>
</file>

<file path=ppt/tags/tag820.xml><?xml version="1.0" encoding="utf-8"?>
<p:tagLst xmlns:p="http://schemas.openxmlformats.org/presentationml/2006/main">
  <p:tag name="KSO_WM_BEAUTIFY_FLAG" val="#wm#"/>
  <p:tag name="KSO_WM_SLIDE_CONTENT_AREA" val="{&quot;left&quot;:&quot;37.35&quot;,&quot;top&quot;:&quot;126&quot;,&quot;width&quot;:&quot;593.8&quot;,&quot;height&quot;:&quot;288.05&quot;}"/>
  <p:tag name="KSO_WM_SLIDE_ID" val="custom2023089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96"/>
  <p:tag name="KSO_WM_TEMPLATE_MASTER_TYPE" val="0"/>
  <p:tag name="KSO_WM_TEMPLATE_SUBCATEGORY" val="29"/>
</p:tagLst>
</file>

<file path=ppt/tags/tag8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8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8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8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8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8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8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8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8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8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8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1*l_h_i*1_1_1"/>
  <p:tag name="KSO_WM_UNIT_INDEX" val="1_1_1"/>
  <p:tag name="KSO_WM_UNIT_LAYERLEVEL" val="1_1_1"/>
  <p:tag name="KSO_WM_UNIT_TYPE" val="l_h_i"/>
</p:tagLst>
</file>

<file path=ppt/tags/tag8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1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1*l_h_i*1_1_2"/>
  <p:tag name="KSO_WM_UNIT_INDEX" val="1_1_2"/>
  <p:tag name="KSO_WM_UNIT_LAYERLEVEL" val="1_1_1"/>
  <p:tag name="KSO_WM_UNIT_TYPE" val="l_h_i"/>
</p:tagLst>
</file>

<file path=ppt/tags/tag8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1*l_h_i*1_2_1"/>
  <p:tag name="KSO_WM_UNIT_INDEX" val="1_2_1"/>
  <p:tag name="KSO_WM_UNIT_LAYERLEVEL" val="1_1_1"/>
  <p:tag name="KSO_WM_UNIT_TYPE" val="l_h_i"/>
</p:tagLst>
</file>

<file path=ppt/tags/tag8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1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8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1*l_h_i*1_2_2"/>
  <p:tag name="KSO_WM_UNIT_INDEX" val="1_2_2"/>
  <p:tag name="KSO_WM_UNIT_LAYERLEVEL" val="1_1_1"/>
  <p:tag name="KSO_WM_UNIT_TYPE" val="l_h_i"/>
</p:tagLst>
</file>

<file path=ppt/tags/tag8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8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8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8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8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84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16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Calibri</vt:lpstr>
      <vt:lpstr>微软雅黑</vt:lpstr>
      <vt:lpstr>Wingdings</vt:lpstr>
      <vt:lpstr>+中文标题</vt:lpstr>
      <vt:lpstr>Calibri Light</vt:lpstr>
      <vt:lpstr>宋体</vt:lpstr>
      <vt:lpstr>Office Theme</vt:lpstr>
      <vt:lpstr>2024年能源行业再生能源利用技术研发计划</vt:lpstr>
      <vt:lpstr>目录</vt:lpstr>
      <vt:lpstr>再生能源技术研发背景</vt:lpstr>
      <vt:lpstr>全球能源危机与环境问题</vt:lpstr>
      <vt:lpstr>再生能源的重要性与优势</vt:lpstr>
      <vt:lpstr>国内外再生能源技术发展现状</vt:lpstr>
      <vt:lpstr>2024年再生能源技术研发重点</vt:lpstr>
      <vt:lpstr>太阳能技术研发</vt:lpstr>
      <vt:lpstr>风能技术研发</vt:lpstr>
      <vt:lpstr>生物质能技术研发</vt:lpstr>
      <vt:lpstr>地热能技术研发</vt:lpstr>
      <vt:lpstr>技术研发目标与预期成果</vt:lpstr>
      <vt:lpstr>提高能源转换效率</vt:lpstr>
      <vt:lpstr>降低成本，提升市场竞争力</vt:lpstr>
      <vt:lpstr>推动产业链发展与完善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2024-09-01T15:53:06.098</cp:lastPrinted>
  <dcterms:created xsi:type="dcterms:W3CDTF">2024-09-01T07:53:06Z</dcterms:created>
  <dcterms:modified xsi:type="dcterms:W3CDTF">2024-09-01T07:53:09Z</dcterms:modified>
</cp:coreProperties>
</file>