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BEE52-7186-4CE7-8F8A-6D70B8D6C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37BF4-3654-4785-8A1F-712CFE1DD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D42AF-1D25-46C0-806C-9995D9835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50103-306B-4DBC-A371-3DBFF5BEA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FB6060-3D90-4C36-95E1-EC0C63BE5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131C1A-4C81-4AD5-9766-28707CAB2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8F372-E115-4FCE-A442-62AE19311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00CBE-E3D0-4ACA-BBED-E07EC8A69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97292-B5D4-4FD7-BEF8-28BF4E048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26651-1BD3-4B49-AA43-F0EBEFB4F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AB462-996A-41A8-BC21-5BC7EB39E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42034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牙周病的预防演讲稿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牙周病的原因与风险因素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个人口腔卫生保健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牙周病的治疗与预防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预防牙周病的饮食和生活习惯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92" r="287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728" r="347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牙周病是口腔最常见的疾病之一，如果不及时治疗，会导致牙齿脱落和口腔健康问题。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牙周病是指发生在牙齿支持组织（牙周组织）的一类疾病，包括牙龈炎和牙周炎等。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牙龈组织的炎症，表现为红肿、疼痛、出血等。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牙周支持组织的炎症，表现为牙周袋形成、牙槽骨吸收、牙齿松动等。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牙龈出血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牙龈红肿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牙齿松动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口腔异味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刷牙或咬硬物时出现牙龈出血。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牙龈颜色变深、质地变软、易出血。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牙齿出现摇动或移动的现象。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由于口腔细菌增多，导致口腔异味。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牙周病的原因与风险因素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长期口腔卫生不良，导致牙菌斑和牙结石的形成，是引发牙周病的主要原因。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口腔卫生不良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牙周病主要是由细菌感染引起的，其中以厌氧菌最为常见。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免疫力低下的人群容易感染牙周病，因为他们的抵抗力不足以抵抗细菌的侵害。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年龄越大，牙周组织的抵抗力越差，越容易患牙周病。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遗传因素对牙周病的发生有一定的影响，家族中有牙周病史的人群患病风险较高。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如长期吸烟、酗酒、饮食不当等不良生活习惯会增加患牙周病的风险。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牙周病的风险因素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36" r="873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坚持每天刷牙、使用牙线、漱口等口腔清洁措施，以减少口腔细菌的数量。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定期进行口腔检查，及时发现并处理口腔问题，如牙结石、牙龈炎等。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保持均衡饮食，多摄取富含维生素和矿物质的食品，以提高口腔组织的抵抗力。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戒烟、戒酒、控制血糖等，以降低患牙周病的风险。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控制危险因素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个人口腔卫生保健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正确的刷牙方法对于预防牙周病至关重要，可以有效去除牙菌斑和预防牙龈炎。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采用巴氏刷牙法，将牙刷倾斜45度，轻轻压在牙齿和牙龈交界处，小幅度水平颤动，每次刷牙时间至少2分钟，确保每颗牙齿的外侧面、内侧面和咀嚼面都得到清洁。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牙线和牙间隙刷是有效的清洁工具，能够深入牙缝，清除难以通过刷牙清除的食物残渣和牙菌斑。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每天至少使用一次牙线，顺着牙齿的缝隙轻轻滑动，将食物残渣和牙菌斑带出。对于较宽的牙缝，可以使用牙间隙刷来清洁。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使用牙线和牙间隙刷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https://d.book118.com/825342034214011042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2024-09-03T22:06:08.336</cp:lastPrinted>
  <dcterms:created xsi:type="dcterms:W3CDTF">2024-09-03T14:06:08Z</dcterms:created>
  <dcterms:modified xsi:type="dcterms:W3CDTF">2024-09-03T14:06:10Z</dcterms:modified>
</cp:coreProperties>
</file>