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E5FED-32A8-485D-8B3E-1A54C3DC9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D8DDC-02D9-409F-8EC6-AE760227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65016-DDE5-434B-9AF7-FEEE894F0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9AF3E-448A-44BA-B3AF-59C44EF8C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15B4D-974E-48D8-9A3E-370AF5472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672AD-9890-42C5-9008-7651B72A3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DBDF2-1373-48E3-81AB-EFC140A0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307EF-5894-4020-90B1-1F237CD63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F4C55-D2CB-4F52-BCED-EE79B8C5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88F52-7959-4264-9812-F725CBD77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9ED6F-257F-474E-A0B7-8CF7BCE1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42043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内科疾病护理ppt课件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常见内科疾病及护理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内科疾病护理原则与技巧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特殊内科疾病的护理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内科疾病护理是临床护理的重要组成部分，涉及多种疾病的诊断、治疗和护理。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通过本课程的学习，使学生掌握内科疾病护理的基本知识和技能，提高护理效果和患者满意度。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掌握内科疾病护理的基本概念、原则和方法。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23181" b="23181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熟悉常见内科疾病的临床表现、治疗和护理措施。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了解内科疾病护理的新进展和趋势，提高护理实践水平。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内科疾病是指涉及人体内部器官、系统的疾病，通常不包括外伤和感染等外部因素所致的疾病。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内科疾病可以分为消化系统、呼吸系统、心血管系统、内分泌系统等多个类别。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内科疾病通常病程较长，需要长期治疗和管理，且症状复杂多样，容易复发。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如胃炎、胃溃疡、肝炎、肝硬化等。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如感冒、哮喘、慢性阻塞性肺疾病等。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如高血压、冠心病、心肌炎等。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心血管系统疾病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如糖尿病、甲状腺疾病等。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内分泌系统疾病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腹痛、腹泻、食欲不振、体重下降等。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心悸、胸痛、乏力、水肿等。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心血管系统疾病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咳嗽、咳痰、呼吸困难、胸闷等。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多饮、多尿、体重增加、肌肉无力等。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内分泌系统疾病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常见内科疾病及护理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在医生指导下进行适当的运动锻炼，提高心肺功能和身体素质。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根据病情制定合理的饮食计划，控制盐、脂肪摄入，增加膳食纤维摄入。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向患者及家属传授心血管疾病的基本知识、预防措施和注意事项。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心血管疾病是内科常见疾病，需要综合护理措施来促进康复。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定期记录患者的心率、血压、呼吸等指标，及时发现异常情况。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协助患者排痰，保持呼吸道通畅，必要时使用雾化吸入等治疗措施。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呼吸系统疾病常表现为咳嗽、气喘等症状，需注意呼吸道通畅和预防感染。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环境护理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保持室内空气清新，定期开窗通风，避免接触烟雾、过敏原等刺激物。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根据病情选择易消化、高蛋白、高维生素的食物，避免刺激性食物。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关注患者的情绪变化，给予心理安慰和支持，帮助患者树立信心。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消化系统疾病涉及胃肠、肝胆等多个器官，需注意饮食调理和生活习惯改善。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指导患者养成良好的生活习惯，如规律作息、戒烟限酒等，促进康复。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根据病情制定合理的饮食计划，避免刺激性食物，保持营养均衡。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密切关注患者的症状表现，如腹痛、腹泻、恶心等，及时发现异常情况。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协助医生指导患者正确使用药物，观察不良反应，及时调整治疗方案。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保持尿道口清洁干燥，定期更换尿袋或尿管，预防感染。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泌尿系统疾病常表现为尿频、尿急、尿痛等症状，需注意保持尿道通畅和预防感染。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鼓励患者多饮水，以增加尿量，冲洗尿道和膀胱内的细菌。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关注患者的情绪变化，给予心理安慰和支持，帮助患者树立信心。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协助医生指导患者正确使用抗菌药物等药物，观察不良反应。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https://d.book118.com/825342043214011042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2024-09-03T22:06:09.111</cp:lastPrinted>
  <dcterms:created xsi:type="dcterms:W3CDTF">2024-09-03T14:06:09Z</dcterms:created>
  <dcterms:modified xsi:type="dcterms:W3CDTF">2024-09-03T14:06:11Z</dcterms:modified>
</cp:coreProperties>
</file>