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6C5E9-8C16-4C2B-AA1B-3EAF40C03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F916D-1C7D-470F-AE96-CA5F3BE0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E737F-9B67-4D36-A7E3-DAA0D9DE1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F8935-17F5-4598-A23B-3975B082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C35FB-F71F-44F6-9F25-8AACDDEBD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B61886-5256-4575-A49B-BCBF8028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670EB-CB0A-45CD-BD73-5F6761DD4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374BA-6AE1-40E2-9177-5A8A5355B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77CC6-1217-4886-BE3A-7A5EAF0CD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97146-DAB8-4C8B-B6C0-0D1A022ED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2D68D-BD9A-4259-B4BE-C410512D4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441143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负载均衡与绿色计算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负载均衡简介
 负载均衡技术分类
 负载均衡算法详解
 绿色计算的定义与重要性
 绿色计算核心技术
 负载均衡与绿色计算的关系
 应用案例分析
 未来发展趋势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负载均衡与绿色计算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负载均衡定义与作用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1.负载均衡是一种计算机技术，用于在多台计算机或网络设备之间分配工作量，以优化资源利用、最大化吞吐量、最小化响应时间，并避免任何单一资源的过载。</a:t>
            </a:r>
          </a:p>
          <a:p>
            <a:r>
              <a:t>2.负载均衡提高了系统的可靠性和可用性，通过冗余和故障转移机制保证了服务的高可用性。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1.软件负载均衡：通过在操作系统级别运行软件来实现负载均衡，具有灵活性和成本效益。</a:t>
            </a:r>
          </a:p>
          <a:p>
            <a:r>
              <a:t>2.硬件负载均衡：通过专用的硬件设备或网络设备来实现负载均衡，具有高性能和高可靠性。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1.轮询算法：将请求按顺序分配给每个服务器，以实现均匀的负载分配。</a:t>
            </a:r>
          </a:p>
          <a:p>
            <a:r>
              <a:t>2.最少连接算法：将请求分配给当前连接最少的服务器，以最小化响应时间。</a:t>
            </a:r>
          </a:p>
          <a:p>
            <a:r>
              <a:t>3.哈希算法：根据请求的特定属性（如源IP地址或会话ID）将其分配给特定的服务器，以实现会话保持。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负载均衡与网络流量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1.负载均衡器可以处理大量并发连接，提高网络流量的处理能力和吞吐量。</a:t>
            </a:r>
          </a:p>
          <a:p>
            <a:r>
              <a:t>2.通过智能流量管理，负载均衡器可以优化网络流量分布，减少拥塞和延迟。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1.云计算环境中的负载均衡可以动态分配资源，根据需求自动扩展或缩减。</a:t>
            </a:r>
          </a:p>
          <a:p>
            <a:r>
              <a:t>2.通过负载均衡，云计算可以提供高可用性和容错能力，确保应用程序的稳定运行。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负载均衡安全性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1.负载均衡器可以通过过滤和检查流量来提高应用程序的安全性，防止DDoS攻击和恶意流量。</a:t>
            </a:r>
          </a:p>
          <a:p>
            <a:r>
              <a:t>2.负载均衡器可以实现SSL/TLS卸载，提高加密流量的处理性能，同时保证数据传输的安全性。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负载均衡与云计算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负载均衡技术分类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负载均衡与绿色计算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基于硬件的负载均衡技术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1.基于专用硬件设备或芯片实现，处理性能高，稳定性好。</a:t>
            </a:r>
          </a:p>
          <a:p>
            <a:r>
              <a:t>2.可以实现更深度的数据包解析和处理，提供更精细的负载均衡策略。</a:t>
            </a:r>
          </a:p>
          <a:p>
            <a:r>
              <a:t>3.硬件设备成本较高，且需要专业人员进行维护和管理。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基于软件的负载均衡技术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1.通过软件算法实现，部署灵活，成本较低。</a:t>
            </a:r>
          </a:p>
          <a:p>
            <a:r>
              <a:t>2.可以根据具体应用场景进行定制化开发，满足特定需求。</a:t>
            </a:r>
          </a:p>
          <a:p>
            <a:r>
              <a:t>3.可能会受到操作系统、网络环境等因素的影响，稳定性相对较差。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全局负载均衡技术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1.在多个数据中心或服务器集群之间进行负载均衡，提高整体服务性能。</a:t>
            </a:r>
          </a:p>
          <a:p>
            <a:r>
              <a:t>2.需要考虑网络延迟、带宽、服务器负载等多个因素，算法较为复杂。</a:t>
            </a:r>
          </a:p>
          <a:p>
            <a:r>
              <a:t>3.适用于大型互联网应用或云服务场景。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本地负载均衡技术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1.在单个服务器或数据中心内部进行负载均衡，提高单机性能。</a:t>
            </a:r>
          </a:p>
          <a:p>
            <a:r>
              <a:t>2.可以根据具体的服务器硬件和软件环境进行优化，提高负载均衡效率。</a:t>
            </a:r>
          </a:p>
          <a:p>
            <a:r>
              <a:t>3.适用于中小型应用或单机高性能计算场景。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动态负载均衡技术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1.根据实时负载情况动态调整负载均衡策略，提高系统响应速度和稳定性。</a:t>
            </a:r>
          </a:p>
          <a:p>
            <a:r>
              <a:t>2.需要实时监测服务器负载、网络状况等数据，并进行快速处理。</a:t>
            </a:r>
          </a:p>
          <a:p>
            <a:r>
              <a:t>3.适用于对响应时间和服务稳定性要求较高的应用。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智能负载均衡技术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1.利用人工智能或机器学习算法进行负载均衡决策，提高负载均衡的准确性和效率。</a:t>
            </a:r>
          </a:p>
          <a:p>
            <a:r>
              <a:t>2.可以根据历史数据和预测信息进行优化，提前调整负载均衡策略。</a:t>
            </a:r>
          </a:p>
          <a:p>
            <a:r>
              <a:t>3.是未来负载均衡技术的发展趋势之一，需要结合大数据和云计算等技术进行深入研究。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负载均衡算法详解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负载均衡与绿色计算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负载均衡算法详解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1.轮询算法是一种简单且广泛应用的负载均衡算法，它将每个新的请求分配给下一个服务器，从而实现服务器之间的均等负载分配。</a:t>
            </a:r>
          </a:p>
          <a:p>
            <a:r>
              <a:t>2.这种算法的主要优点是简单易实现，无需服务器状态信息。但是，它的缺点也很明显，例如无法处理服务器性能差异，可能导致性能差的服务器成为瓶颈。</a:t>
            </a:r>
          </a:p>
          <a:p>
            <a:r>
              <a:t>3.在实际应用中，可以考虑结合其他算法，例如根据服务器的响应时间或者负载情况动态调整轮询顺序，以提高负载均衡的效果。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随机算法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1.随机算法将新的请求随机分配给服务器，这样可以避免某些服务器过载，同时确保所有服务器都得到利用。</a:t>
            </a:r>
          </a:p>
          <a:p>
            <a:r>
              <a:t>2.随机算法的主要优点是简单易实现，同时能够在一定程度上处理服务器性能差异的问题。</a:t>
            </a:r>
          </a:p>
          <a:p>
            <a:r>
              <a:t>3.然而，随机算法也可能导致某些情况下的不均衡，例如在服务器性能差异较大的情况下，可能会导致性能差的服务器承受较大负载。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轮询算法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负载均衡算法详解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加权轮询算法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1.加权轮询算法是一种考虑服务器性能差异的负载均衡算法，它通过给每个服务器分配不同的权重值，来实现更为精确的负载分配。</a:t>
            </a:r>
          </a:p>
          <a:p>
            <a:r>
              <a:t>2.权重值可以根据服务器的性能、负载情况等因素进行动态调整，以确保性能好的服务器承担更多的请求。</a:t>
            </a:r>
          </a:p>
          <a:p>
            <a:r>
              <a:t>3.加权轮询算法的主要优点是能够处理服务器性能差异的问题，提高整体的服务质量。但是，它的实现相对复杂，需要收集和分析服务器的状态信息。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加权随机算法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1.加权随机算法结合了随机算法和加权轮询算法的优点，通过给每个服务器分配不同的权重值，然后随机选择一个服务器来处理新的请求。</a:t>
            </a:r>
          </a:p>
          <a:p>
            <a:r>
              <a:t>2.这种算法能够在一定程度上处理服务器性能差异的问题，同时避免某些服务器过载。</a:t>
            </a:r>
          </a:p>
          <a:p>
            <a:r>
              <a:t>3.加权随机算法的实现相对简单，同时能够提供较好的负载均衡效果。但是，在某些极端情况下，可能会导致某些服务器的负载过重。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负载均衡算法详解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最小连接数算法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1.最小连接数算法是一种动态负载均衡算法，它将新的请求分配给当前连接数最少的服务器。</a:t>
            </a:r>
          </a:p>
          <a:p>
            <a:r>
              <a:t>2.这种算法能够实时地反映服务器的负载情况，避免某些服务器过载，同时确保所有服务器都得到充分利用。</a:t>
            </a:r>
          </a:p>
          <a:p>
            <a:r>
              <a:t>3.最小连接数算法的主要优点是能够动态地调整服务器的负载分配，提高整体的服务质量。但是，它的实现相对复杂，需要收集和分析服务器的状态信息。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哈希算法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1.哈希算法是一种根据请求的特定属性（如源IP地址、目标URL等）进行负载均衡的算法，它将相同的请求始终分配给同一台服务器。</a:t>
            </a:r>
          </a:p>
          <a:p>
            <a:r>
              <a:t>2.这种算法能够确保相同的请求得到一致的服务，提高了缓存利用率和服务质量。</a:t>
            </a:r>
          </a:p>
          <a:p>
            <a:r>
              <a:t>3.哈希算法的主要优点是能够实现请求的定向分配，提高了服务的稳定性和性能。但是，它的缺点也很明显，例如无法处理服务器故障或性能差异的问题。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绿色计算的定义与重要性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负载均衡与绿色计算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绿色计算的定义与重要性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绿色计算的定义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1.绿色计算是指在设计、制造和使用计算机系统的过程中，充分考虑能源效率、环境影响和资源利用率，以实现计算可持续性的一种计算模式。</a:t>
            </a:r>
          </a:p>
          <a:p>
            <a:r>
              <a:t>2.绿色计算不仅关注计算机系统的性能和功能，更注重计算过程对环境的影响，以及如何减少这种影响。</a:t>
            </a:r>
          </a:p>
          <a:p>
            <a:r>
              <a:t>3.随着数据中心能耗问题的日益突出，绿色计算成为解决能耗问题、提高计算资源利用率的一种有效手段。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绿色计算的重要性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1.随着信息技术的飞速发展，数据中心已成为全球最大的能源消费者之一，因此绿色计算对于减少能源消耗、降低碳排放具有重要意义。</a:t>
            </a:r>
          </a:p>
          <a:p>
            <a:r>
              <a:t>2.绿色计算有助于提高计算机系统的可靠性和稳定性，因为更高效的资源利用可以减少系统过载和故障的风险。</a:t>
            </a:r>
          </a:p>
          <a:p>
            <a:r>
              <a:t>3.绿色计算也可以帮助企业节省成本，通过优化资源利用和提高能效，减少能源和冷却成本，提高企业的经济效益。</a:t>
            </a:r>
          </a:p>
          <a:p>
            <a:r>
              <a:t>以上内容仅供参考，如需获取更多专业内容，建议查阅相关文献或咨询专业人士。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https://d.book118.com/825344114333011100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负载均衡简介</vt:lpstr>
      <vt:lpstr> 负载均衡简介</vt:lpstr>
      <vt:lpstr> 负载均衡简介</vt:lpstr>
      <vt:lpstr> 负载均衡简介</vt:lpstr>
      <vt:lpstr> 负载均衡技术分类</vt:lpstr>
      <vt:lpstr> 负载均衡技术分类</vt:lpstr>
      <vt:lpstr> 负载均衡技术分类</vt:lpstr>
      <vt:lpstr> 负载均衡技术分类</vt:lpstr>
      <vt:lpstr> 负载均衡算法详解</vt:lpstr>
      <vt:lpstr> 负载均衡算法详解</vt:lpstr>
      <vt:lpstr> 负载均衡算法详解</vt:lpstr>
      <vt:lpstr> 负载均衡算法详解</vt:lpstr>
      <vt:lpstr> 绿色计算的定义与重要性</vt:lpstr>
      <vt:lpstr> 绿色计算的定义与重要性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2024-09-09T00:39:58.983</cp:lastPrinted>
  <dcterms:created xsi:type="dcterms:W3CDTF">2024-09-08T16:39:59Z</dcterms:created>
  <dcterms:modified xsi:type="dcterms:W3CDTF">2024-09-08T16:40:01Z</dcterms:modified>
</cp:coreProperties>
</file>