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6C66F5-214D-4217-A1A0-97D3F5E353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6FB2DB-17C1-4442-8249-25A144B62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308993-A387-4A5C-8B23-F2D49251B4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FDBB42-B146-43F7-88A8-39BAD5BEA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4633CB-4342-4DAA-8926-FD85AA383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266E03-7501-4BB6-9188-9506E5185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093663-0C59-4476-8B17-10C5898CB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8F7245-D890-4A62-98A1-0CBA7F3C7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8B5FA7-6C52-4227-A0E0-5BD3FADC6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83443E-E4BA-4323-B06F-802924C97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B9648A-7725-4D0F-B95D-F93643575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6000135141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检索系统简介介绍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检索系统概述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检索系统的工作原理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检索系统的关键技术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检索系统的设计与实现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检索系统的未来发展趋势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检索系统应用案例展示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检索系统概述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648" r="2464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056" r="2905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检索系统是一种用于信息检索的工具或平台，它能够根据用户的需求，从海量的数据资源中快速、准确地查找到相关信息。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高效性、准确性、易用性、跨平台性等。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学者们可以使用检索系统查找相关领域的学术论文、研究报告等资料。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学术研究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商业领域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625" r="18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个人用户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企业可以利用检索系统搜索市场信息、竞争对手情报等，为商业决策提供支持。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个人用户可以通过检索系统查找各种信息，例如天气预报、旅游攻略、电子书等。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检索系统的应用范围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提高信息获取效率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检索系统能够帮助用户快速找到所需信息，节省了用户的时间和精力。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辅助决策制定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检索系统可以帮助企业和个人获取市场信息、竞争对手情报等，为决策提供有力支持。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推动社会发展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随着信息技术的不断发展，检索系统在各个领域的应用越来越广泛，它已经成为人们获取信息、交流思想的重要工具，对社会发展起到了积极的推动作用。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检索系统的重要性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检索系统的工作原理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208" r="208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l="21875" r="21875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检索系统是一种用于信息检索的工具或平台，它可以帮助用户快速、准确地找到所需的信息。检索系统广泛应用于互联网、企业内部、数据库等领域。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检索系统的工作原理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检索系统的关键技术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词法分析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句法分析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语义理解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文本生成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自然语言处理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8678" r="1867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8678" r="1867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对输入的文本进行分词，得到一个个词语或子词，为后续处理做准备。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分析句子中词语之间的结构关系，建立词语之间的依存关系。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理解句子的意义，识别句子中的实体、动作、状态等语义信息。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将处理后的语义信息转化为自然语言文本，实现文本生成。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alpha val="100000"/>
                <a:lumMod val="60000"/>
                <a:lumMod val="4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alpha val="100000"/>
                <a:lumMod val="60000"/>
                <a:lumMod val="4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alpha val="100000"/>
                <a:lumMod val="60000"/>
                <a:lumMod val="4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alpha val="100000"/>
                <a:lumMod val="60000"/>
                <a:lumMod val="4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将大量的文本数据按照一定的特征进行聚类，方便后续的处理和使用。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文本聚类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根据文本的内容将其归为不同的类别，提高信息检索的准确率。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文本分类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发现文本数据中不同特征之间的关联规则，挖掘潜在的信息。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关联规则挖掘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将挖掘得到的数据以图表等形式展示出来，便于分析和理解。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文本挖掘与数据挖掘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188" r="17188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根据输入的关键词在文本中查找匹配的词语，返回匹配的文档。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基于关键词匹配的检索算法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建立文档的语言模型，根据输入的查询语句的语言模型在文档集合中查找最匹配的文档。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基于语言模型的检索算法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利用深度学习技术对文档进行特征提取和表示，根据输入的查询语句的特征表示和文档的特征表示进行匹配，返回匹配的文档。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基于深度学习的检索算法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信息检索算法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将检索结果以图表、图像等形式展示出来，便于用户理解和分析。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8417" r="2841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可视化展示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设计用户友好的界面，提供多种查询方式，方便用户进行信息检索。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交互式界面设计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收集用户对检索结果的反馈意见，根据反馈调整检索策略，提高信息检索的准确率和满意度。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用户反馈与交互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信息可视化与交互技术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https://d.book118.com/826000135141010055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2024-09-23T04:14:37.195</cp:lastPrinted>
  <dcterms:created xsi:type="dcterms:W3CDTF">2024-09-22T20:14:37Z</dcterms:created>
  <dcterms:modified xsi:type="dcterms:W3CDTF">2024-09-22T20:14:39Z</dcterms:modified>
</cp:coreProperties>
</file>