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1B6AD9-F9E8-474C-94FE-79087AC35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7C654-A2A0-4CAE-AAF6-693AF50A2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711F90-CBBE-4450-8703-9650E3F22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AFECD3-2C5E-4CD9-9C3D-1FE6B11D5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3BEAD0-F9EC-45A0-86B1-36BFA80FB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6BD5A4-341F-4034-A7C0-E06B66A9A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5A587B-A72A-48F1-B11A-F22D0B74E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9D19E5-D883-4DA6-8073-497F15BC8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224136-A103-4840-903B-514FDACEF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B5435F-6583-4D66-B66F-B7654754F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204C0-926B-4AA9-A026-7A9BEB00B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002035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医院护理ppt制作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内容布局与设计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幻灯片制作技巧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医院护理PPT制作的主要目的是向医护人员、患者及家属等受众传达护理知识、技能和信息，以提高护理服务质量，促进患者康复。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随着医疗技术的不断发展和人们对健康需求的日益增长，医院护理服务面临着更高的挑战和要求。因此，通过PPT这种直观、易于理解的方式，向受众传递护理知识变得尤为重要。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076" r="370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避免冗长的文字描述，尽量使用图表、图片等形式展示信息。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内容简洁明了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选用适当的颜色、字体和布局，使PPT整体风格统一。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设计美观大方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制作技巧和注意事项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482" b="164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按照一定的逻辑顺序组织内容，方便受众理解。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加入互动环节，如提问、小组讨论等，提高受众参与度。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制作技巧和注意事项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互动性强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逻辑清晰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确保所有信息来源可靠，数据准确无误。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信息准确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避免法律纠纷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适应受众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在使用患者案例或照片时，应征得患者同意并保护患者隐私。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根据受众特点（如年龄、文化背景等）调整PPT内容，使其更易于理解和接受。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制作技巧和注意事项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内容布局与设计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应选择清晰易读的字体，如微软雅黑、宋体等，避免使用过于花哨或装饰性的字体。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7250" r="272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7271" r="27271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字体选择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根据幻灯片的内容和观众距离，合理设置字号大小，确保观众能够清晰地看到内容。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字号大小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保持适当的行间距和段间距，使文字排列整齐，提高可读性。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行间距和段间距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文字排版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图表设计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使用简洁明了的图表，如柱状图、折线图和饼图等，直观地展示数据和趋势。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图片和图表与内容的关联性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确保图片和图表与幻灯片的内容紧密相关，能够有效地辅助观众理解内容。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图片质量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选用清晰度高、色彩鲜艳的图片，避免模糊或低质量的图片。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238" r="1923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图片和图表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选择与医院环境相符的配色方案，如白色、灰色、蓝色等，营造专业、清新的感觉。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配色方案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根据幻灯片的风格和内容，选择合适的字体搭配，使幻灯片整体协调一致。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字体搭配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确保幻灯片中的色彩对比度适中，使内容在投影或屏幕上清晰可见。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色彩对比度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配色与字体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https://d.book118.com/826002035013010104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2024-09-29T14:46:01.967</cp:lastPrinted>
  <dcterms:created xsi:type="dcterms:W3CDTF">2024-09-29T06:46:01Z</dcterms:created>
  <dcterms:modified xsi:type="dcterms:W3CDTF">2024-09-29T06:46:04Z</dcterms:modified>
</cp:coreProperties>
</file>