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5067B1-020E-43A7-8842-5353A4596C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B22383-BB6B-4970-9AE3-83C0B936BD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7D909C-41A6-44D3-A1CE-B7CD7B54BC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9C16B3-8268-4409-BC6C-0C45CD67BD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0F8733-F623-44AF-918C-070FA994D9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F1E942-B6C7-499D-8303-84B27EF8DF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08EB8F-731C-4119-8039-A28DD77307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F8D2D9-8AD5-4F25-8260-4B1478960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905A1E-02E7-4871-8DE1-8CDBAB5AA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06890E-0BE0-4F9A-9B03-B3446B8FCE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90DB89-7D67-44E6-82C1-F79EC8F10B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1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6002042114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高校之间执行方案课件</a:t>
            </a: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高校概况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执行方案概述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执行方案具体措施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执行方案保障机制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执行方案预期成果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执行方案总结与展望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高校概况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描述学校的创办时间、发展历程和重要事件。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创办时间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说明学校的办学层次，如本科、专科等。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办学层次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阐述学校的办学理念和宗旨，以及人才培养目标。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办学理念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学校历史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学生人数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提供学校的学生人数，包括本科生、研究生等。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校园面积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描述学校的校园面积、校舍建筑面积等信息。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教职工人数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提供学校的教职工人数，包括专任教师、行政人员等。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学校规模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4375" b="14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社会服务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说明学校在服务社会方面的贡献和成果，如产学研合作、社会实践等。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学科特色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介绍学校在某些学科领域的特色和优势，如重点学科、特色专业等。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校园文化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介绍学校的校园文化、学生活动和传统特色，如校训、校徽等。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学校特色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执行方案概述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促进教育创新与发展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通过执行方案，鼓励高校在教育领域进行创新，提高教育质量和水平。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培养具有国际视野的人才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通过执行方案，培养具有国际视野和跨文化交流能力的人才，为国家和地区的经济社会发展提供支持。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提升高校之间的交流与合作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通过执行方案，加强高校之间的联系与合作，促进教育资源的共享和互补。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建立高校合作机制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通过建立高校合作联盟、签订合作协议等方式，加强高校之间的联系与合作。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开展学术交流活动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组织学术研讨会、论坛等活动，促进高校之间的学术交流与合作。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共享教育资源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通过共享课程、教学资源、实验室设备等方式，提高教育资源的利用效率。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联合培养人才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通过联合培养、交换生项目等方式，培养具有国际视野和跨文化交流能力的人才。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方案内容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联合培养人才计划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通过联合培养、交换生项目等方式，实施联合培养人才计划。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实施资源共享计划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通过共享课程、教学资源、实验室设备等方式，实施资源共享计划。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开展学术交流活动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组织学术研讨会、论坛等活动，促进高校之间的学术交流与合作。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制定实施方案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明确方案的目标、内容、实施计划等，制定具体的实施方案和时间表。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建立合作机制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组织高校合作联盟、签订合作协议等，建立高校之间的合作机制。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方案实施计划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执行方案具体措施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学科方向凝练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根据学校特色和市场需求，明确学科发展方向，优化学科结构。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学科交叉融合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鼓励学科之间的交叉融合，培养复合型人才，提高创新能力。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学科评估与监测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建立学科评估体系，定期对学科发展进行监测和评估，确保学科建设的质量和效益。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学科建设措施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833" r="16833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教师引进与培养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加大优秀教师的引进力度，注重自有教师的培养和发展。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教师评价与激励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建立科学的教师评价体系，完善激励机制，激发教师的工作积极性和创新精神。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教师交流与合作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加强教师之间的交流与合作，促进学术交流和资源共享，提升教师队伍的整体素质。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教师队伍建设措施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https://d.book118.com/826002042114010100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2024-09-24T12:45:32.165</cp:lastPrinted>
  <dcterms:created xsi:type="dcterms:W3CDTF">2024-09-24T04:45:32Z</dcterms:created>
  <dcterms:modified xsi:type="dcterms:W3CDTF">2024-09-24T04:45:34Z</dcterms:modified>
</cp:coreProperties>
</file>