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658B0-A1EA-4257-8583-17798518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295A1-5BFB-444E-B6A5-2223C165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DA22A-DC1C-4778-9A56-54C1ADF0E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1AAAB-4CC2-41B8-8A6C-E87533A79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C44B3E-B8F4-4036-B262-F6A6AFDA4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67A77-0985-4BA4-9255-5093A3D6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D6CFF-6C11-4835-B743-2D4F7C01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219B7-39E7-4464-820F-45899A4D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7CF33-E03C-42D5-BCF9-7F6F61C23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C22B7-54FD-4B5A-B8AF-74AA4B1C2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EF6AB-ECE3-4683-9EEF-7003712DF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02053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组织心理健康教育主题班会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班会内容与安排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心理健康教育方法与技巧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近年来，学生心理健康问题日益突出，如焦虑、抑郁、自卑等情绪问题以及压力、学业、人际关系等生活事件，对学生的身心健康和成长发展造成一定影响。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调查显示，部分学生存在心理困扰和适应不良，需要得到及时关注和帮助。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当前学生心理健康状况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提高学生对心理健康的认识，增强自我保护和自我调节能力。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引导学生关注自身心理健康，及时发现和解决心理问题。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营造积极向上的班级氛围，促进学生的身心健康和全面发展。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组织班会的目的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心理健康影响学生的情绪和行为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心理健康状况良好的学生更容易保持积极乐观的情绪，具备良好的自我调节能力，能够更好地应对生活中的挑战和压力。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心理健康影响学生的社会适应能力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心理健康的学生更容易建立良好的人际关系，适应社会环境，具备更好的社会适应能力。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心理健康对学生成长的影响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预防和解决心理问题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心理健康教育可以帮助学生预防和解决心理问题，如焦虑、抑郁等，促进学生健康成长。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帮助学生树立正确的心理健康观念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通过心理健康教育，学生可以了解心理健康的基本知识和重要性，树立正确的心理健康观念。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提高学生的自我认知和自我调节能力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心理健康教育有助于学生认识自己的情绪和行为特点，提高自我认知和自我调节能力，更好地应对生活中的挑战。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心理健康教育对学生发展的作用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班会内容与安排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258" b="112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心理健康教育在日常生活和学习中的重要性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帮助学生了解心理健康的基本概念，认识到心理健康对个人发展的重要性，并掌握一些基本的心理调适技巧。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主题内容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介绍心理健康的定义、标准、影响因素等基本概念，以及心理健康在日常生活中的表现和作用。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https://d.book118.com/826002053013010052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2024-09-18T03:51:32.303</cp:lastPrinted>
  <dcterms:created xsi:type="dcterms:W3CDTF">2024-09-17T19:51:32Z</dcterms:created>
  <dcterms:modified xsi:type="dcterms:W3CDTF">2024-09-17T19:51:34Z</dcterms:modified>
</cp:coreProperties>
</file>