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47F62-14B7-439F-91A9-C4A9FAEA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A8BC3-3241-40F1-B576-55068A706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DC530-0108-43E2-903C-97FE80AB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9254E-0DF3-4CB9-B80C-8C9F8C087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A40EA-E596-4991-B577-F38AD6D1A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CB95E8-6DBF-4655-8BD9-F59EF393C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F1DA0-CDF3-4425-A79B-AD7A66D7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BC32A-FFB3-42FD-B3A7-0ABA72FDA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7C904-64D1-408C-8500-65731E372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32CFA-590F-433D-A38C-E6E304C6B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59997-5DE9-4791-ABB2-594B9D34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957" r:id="rId2"/>
    <p:sldLayoutId id="2147491958" r:id="rId3"/>
    <p:sldLayoutId id="2147491959" r:id="rId4"/>
    <p:sldLayoutId id="2147491960" r:id="rId5"/>
    <p:sldLayoutId id="2147491961" r:id="rId6"/>
    <p:sldLayoutId id="2147491962" r:id="rId7"/>
    <p:sldLayoutId id="2147491963" r:id="rId8"/>
    <p:sldLayoutId id="2147491964" r:id="rId9"/>
    <p:sldLayoutId id="2147491965" r:id="rId10"/>
    <p:sldLayoutId id="214749196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021510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牙科医学影像学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4"/>
            </p:custDataLst>
          </p:nvPr>
        </p:nvSpPr>
        <p:spPr>
          <a:xfrm>
            <a:off x="598712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5"/>
            </p:custDataLst>
          </p:nvPr>
        </p:nvSpPr>
        <p:spPr>
          <a:xfrm>
            <a:off x="1137971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6"/>
            </p:custDataLst>
          </p:nvPr>
        </p:nvCxnSpPr>
        <p:spPr>
          <a:xfrm flipH="1">
            <a:off x="951837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2761243" y="2229497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8"/>
            </p:custDataLst>
          </p:nvPr>
        </p:nvSpPr>
        <p:spPr>
          <a:xfrm>
            <a:off x="3300174" y="3190865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牙科医学影像学概述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9"/>
            </p:custDataLst>
          </p:nvPr>
        </p:nvCxnSpPr>
        <p:spPr>
          <a:xfrm flipH="1">
            <a:off x="3114368" y="2920097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4923774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1"/>
            </p:custDataLst>
          </p:nvPr>
        </p:nvSpPr>
        <p:spPr>
          <a:xfrm>
            <a:off x="5462986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牙科医学影像学技术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2"/>
            </p:custDataLst>
          </p:nvPr>
        </p:nvCxnSpPr>
        <p:spPr>
          <a:xfrm flipH="1">
            <a:off x="5276899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7086305" y="2229497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4"/>
            </p:custDataLst>
          </p:nvPr>
        </p:nvSpPr>
        <p:spPr>
          <a:xfrm>
            <a:off x="7625190" y="3190865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牙科医学影像学的临床应用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5"/>
            </p:custDataLst>
          </p:nvPr>
        </p:nvCxnSpPr>
        <p:spPr>
          <a:xfrm flipH="1">
            <a:off x="7439430" y="2920097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6"/>
            </p:custDataLst>
          </p:nvPr>
        </p:nvSpPr>
        <p:spPr>
          <a:xfrm>
            <a:off x="9248835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7"/>
            </p:custDataLst>
          </p:nvPr>
        </p:nvSpPr>
        <p:spPr>
          <a:xfrm>
            <a:off x="9788002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牙科医学影像学的未来发展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8"/>
            </p:custDataLst>
          </p:nvPr>
        </p:nvCxnSpPr>
        <p:spPr>
          <a:xfrm flipH="1">
            <a:off x="9601960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5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牙科医学影像学概述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定义与作用</a:t>
            </a:r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牙科医学影像学是口腔医学的重要分支，主要研究各种医学影像技术在牙科领域的应用。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牙科医学影像学为口腔疾病的诊断、治疗和预防提供了重要的依据和手段。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通过牙科医学影像学，医生可以更准确地了解患者的口腔状况，制定更精确的治疗方案。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牙科医学影像学的发展对于提高口腔医疗水平、保障人民的口腔健康具有重要意义。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发展历程</a:t>
            </a:r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早期牙科医学影像技术：X射线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牙科医学影像技术的进步：CT和MRI等高分辨率成像技术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数字化牙科医学影像技术：数字化X射线、CBCT等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人工智能在牙科医学影像中的应用：辅助诊断和辅助治疗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医学影像学在牙科中的应用</a:t>
            </a:r>
            <a:endParaRPr lang="zh-CN" altLang="en-US"/>
          </a:p>
        </p:txBody>
      </p:sp>
      <p:sp>
        <p:nvSpPr>
          <p:cNvPr id="104906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牙科医学影像学概述：介绍牙科医学影像学的定义、发展历程和应用领域。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医学影像学在牙科诊断中的应用：介绍医学影像学在牙科诊断中的重要性，如X线、CT、MRI等检查手段在牙科诊断中的应用。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医学影像学在牙科治疗中的应用：介绍医学影像学在牙科治疗中的重要性，如手术导航、放射治疗等应用。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医学影像学在牙科康复中的应用：介绍医学影像学在牙科康复中的重要性，如评估牙齿修复效果、监测牙周病康复等应用。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1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牙科医学影像学技术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X线成像技术</a:t>
            </a:r>
            <a:endParaRPr lang="zh-CN" altLang="en-US"/>
          </a:p>
        </p:txBody>
      </p:sp>
      <p:sp>
        <p:nvSpPr>
          <p:cNvPr id="10491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应用：用于诊断龋齿、牙周病、颌骨肿瘤等疾病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原理：利用X射线穿透牙齿和骨骼，在胶片上形成影像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优势：能够清晰显示牙齿和骨骼的结构，对病变定位准确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注意事项：需控制照射剂量，避免对患者的身体造成损伤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计算机断层扫描（CT）</a:t>
            </a:r>
            <a:endParaRPr lang="zh-CN" altLang="en-US"/>
          </a:p>
        </p:txBody>
      </p:sp>
      <p:sp>
        <p:nvSpPr>
          <p:cNvPr id="104921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应用：在牙科医学影像学中，CT技术用于观察牙齿及周围组织的结构，如牙周炎、牙根病变等。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定义：一种无创、无痛、无辐射的检查方式，通过X射线和计算机技术获取人体内部结构的二维图像。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优势：可以清晰地显示牙齿及周围组织的细节，有助于医生更准确地诊断病情。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发展：随着技术的不断进步，CT的扫描速度和分辨率越来越高，为牙科医学影像学提供了更精确的诊断依据。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磁共振成像（MRI）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原理：利用磁场和射频脉冲使人体组织产生共振，通过检测共振信号重建图像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应用：口腔颌面部肿瘤、炎症、外伤的诊断与评估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注意事项：体内植入金属物体者不宜进行MRI检查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优点：无辐射、多角度成像、软组织分辨率高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https://d.book118.com/826002151004010103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牙科医学影像学</vt:lpstr>
      <vt:lpstr>目录</vt:lpstr>
      <vt:lpstr>添加章节标题</vt:lpstr>
      <vt:lpstr>牙科医学影像学概述</vt:lpstr>
      <vt:lpstr>定义与作用</vt:lpstr>
      <vt:lpstr>发展历程</vt:lpstr>
      <vt:lpstr>医学影像学在牙科中的应用</vt:lpstr>
      <vt:lpstr>牙科医学影像学技术</vt:lpstr>
      <vt:lpstr>X线成像技术</vt:lpstr>
      <vt:lpstr>计算机断层扫描（CT）</vt:lpstr>
      <vt:lpstr>磁共振成像（MRI）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2024-09-28T01:51:43.429</cp:lastPrinted>
  <dcterms:created xsi:type="dcterms:W3CDTF">2024-09-27T17:51:43Z</dcterms:created>
  <dcterms:modified xsi:type="dcterms:W3CDTF">2024-09-27T17:51:45Z</dcterms:modified>
</cp:coreProperties>
</file>