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04CA4A-227E-449B-8AB2-54E9E415F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BC118-1655-4F6D-8171-F5AF43AFF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05301-734F-4062-B7C1-B6858B4E4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C8AE6-289A-4CE2-BFBF-837B30067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2AB685-2BD5-4573-A6C5-783447D8B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E48EAF-B4AF-4247-8EF9-A656605FB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D69EDE-62A3-4790-9FED-902A28426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3134A-C7EE-4619-B3FF-54F4840C1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82D79A-0270-4488-923A-FBC0C8153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0C697-1A55-4C9F-95C4-691BA61BC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6E7EA-4680-459F-914A-CF37D14D4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0040112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财政政策与公共服务优化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财政政策与公共服务概述
 公共服务优化的财政政策手段
 财政投入与公共服务质量
 财政政策与公共服务公平性
 地方财政与公共服务优化
 财政透明度与公共服务监督
 国际经验与中国实践
 未来展望与政策建议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财政政策与公共服务优化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财政政策与公共服务的定义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1.财政政策是政府通过税收和支出手段影响经济活动的方式。</a:t>
            </a:r>
          </a:p>
          <a:p>
            <a:r>
              <a:t>2.公共服务是政府为公民提供的基本服务，如教育、医疗、交通等。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财政政策与公共服务的关联性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1.财政政策通过影响政府财政收入和支出，进而影响公共服务的提供。</a:t>
            </a:r>
          </a:p>
          <a:p>
            <a:r>
              <a:t>2.公共服务的优化需要财政政策的支持，以提高服务质量和效率。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财政政策对公共服务的影响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1.税收政策的调整会影响政府财政收入，进而影响公共服务的投入。</a:t>
            </a:r>
          </a:p>
          <a:p>
            <a:r>
              <a:t>2.政府支出的结构会影响公共服务的分配和优先级。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公共服务优化的财政政策手段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1.增加政府财政支出，提高公共服务的质量和数量。</a:t>
            </a:r>
          </a:p>
          <a:p>
            <a:r>
              <a:t>2.通过税收优惠等政策鼓励社会资本进入公共服务领域。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财政政策与公共服务优化的挑战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1.财政政策的制定需要平衡经济发展和公共服务的需求。</a:t>
            </a:r>
          </a:p>
          <a:p>
            <a:r>
              <a:t>2.公共服务的优化需要提高政府效率和管理能力，防止腐败和浪费。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财政政策与公共服务优化的未来趋势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1.随着人口老龄化和技术的发展，公共服务的需求和结构会发生变化。</a:t>
            </a:r>
          </a:p>
          <a:p>
            <a:r>
              <a:t>2.财政政策需要更加注重公共服务的可持续性和公平性，提高服务质量和效率。</a:t>
            </a:r>
          </a:p>
          <a:p>
            <a:r>
              <a:t>以上内容仅供参考，如有需要，建议您查阅相关网站。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公共服务优化的财政政策手段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财政政策与公共服务优化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公共服务优化的财政政策手段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增加公共服务投入可以提高公共服务的质量和数量，满足人民日益增长的需求。2.投入的增加要合理规划，确保资金的有效利用和避免浪费。3.需要通过科学的预算和财政管理，保证公共服务投入的可持续性和稳定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财政转移支付制度的完善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完善的财政转移支付制度可以平衡地区间的财力差异，确保公共服务的均等化。2.转移支付制度要公正、透明，避免出现不公平和腐败现象。3.转移支付要与地方政府的绩效考核相结合，激励地方政府提高公共服务水平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公共服务投入的增加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公共服务优化的财政政策手段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税收优惠政策的运用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合理的税收优惠政策可以激励企业和个人参与公共服务，提高公共服务的供给效率。2.税收优惠政策要具有针对性和可操作性，避免滥用和无效。3.税收优惠政策的实施需要与税收征管体系相配合，确保政策的公平性和有效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政府购买服务的推广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购买服务可以提高公共服务的供给质量和效率，满足人民多样化的需求。2.购买服务需要建立科学的评估和监督机制，确保服务的质量和效果。3.政府需要与社会组织、企业等建立良好的合作关系，共同推动公共服务的优化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公共服务优化的财政政策手段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财政透明度的提高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财政透明度可以增强政府对公共服务的监督和管理能力，减少腐败和浪费。2.财政透明度需要建立完善的信息公开和报告制度，保障公众的知情权和监督权。3.提高财政透明度可以促进政府与公众的沟通和信任，有利于公共服务的优化和发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数字化与智能化技术的应用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字化与智能化技术可以提高公共服务的供给效率和质量，降低成本和资源消耗。2.应用数字化与智能化技术需要建立完善的数据管理和信息安全体系，保护个人隐私和国家安全。3.政府需要积极推广数字化与智能化技术的应用，提高公共服务的现代化水平，满足人民日益增长的需求。</a:t>
            </a:r>
          </a:p>
          <a:p>
            <a:r>
              <a:t>以上内容仅供参考，如有需要，建议您查阅相关网站。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财政投入与公共服务质量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财政政策与公共服务优化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财政投入与公共服务质量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财政投入与公共服务质量的关系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1.财政投入是公共服务质量的重要保障。足够的财政投入可以确保公共服务的提供和质量提升。</a:t>
            </a:r>
          </a:p>
          <a:p>
            <a:r>
              <a:t>2.公共服务质量与财政投入的效率有关。有效的财政投入可以提高公共服务的质量和效率。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财政投入在公共服务中的分配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1.财政投入应根据公共服务的需求和重要性进行分配。</a:t>
            </a:r>
          </a:p>
          <a:p>
            <a:r>
              <a:t>2.财政投入的公平分配可以促进公共服务的均等化。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财政投入与公共服务质量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财政投入与公共服务设施的维护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1.足够的财政投入可以确保公共服务设施的维护和更新。</a:t>
            </a:r>
          </a:p>
          <a:p>
            <a:r>
              <a:t>2.公共服务设施的维护状况反映了财政投入的有效性。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财政投入与公共服务人员的素质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1.财政投入可以影响公共服务人员的薪酬和培训，进而影响其素质。</a:t>
            </a:r>
          </a:p>
          <a:p>
            <a:r>
              <a:t>2.高素质的公共服务人员可以提供更高质量的公共服务。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财政投入与公共服务质量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财政投入与公共服务的创新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1.财政投入可以鼓励公共服务的创新和改进。</a:t>
            </a:r>
          </a:p>
          <a:p>
            <a:r>
              <a:t>2.创新可以提高公共服务的效率和质量。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财政投入的监管与公共服务质量的评估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1.对财政投入的监管可以确保资金的有效使用，防止腐败。</a:t>
            </a:r>
          </a:p>
          <a:p>
            <a:r>
              <a:t>2.对公共服务质量的评估可以反映财政投入的效果，并为未来的投入提供决策依据。</a:t>
            </a:r>
          </a:p>
          <a:p>
            <a:r>
              <a:t>以上内容仅供参考，具体内容还需根据实际情况进行研究和编写。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财政政策与公共服务公平性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财政政策与公共服务优化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财政政策与公共服务公平性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财政政策与公共服务公平性的关系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1.财政政策是实现公共服务公平性的重要手段，通过财政资金的分配和调节，可以平衡不同地区和不同收入群体的公共服务水平。</a:t>
            </a:r>
          </a:p>
          <a:p>
            <a:r>
              <a:t>2.公共服务公平性需要建立在财政可持续性的基础上，财政政策需要兼顾公平和可持续。</a:t>
            </a:r>
          </a:p>
          <a:p>
            <a:r>
              <a:t>3.财政政策的制定需要充分考虑不同地区和不同收入群体的实际需求，提高公共服务的针对性和有效性。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财政政策促进公共服务公平性的措施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1.加大财政投入力度，提高公共服务的质量和覆盖范围，确保基本公共服务的普惠性和均等化。</a:t>
            </a:r>
          </a:p>
          <a:p>
            <a:r>
              <a:t>2.优化财政支出结构，加强对重点领域和薄弱环节的投入，提高公共服务的整体水平和效益。</a:t>
            </a:r>
          </a:p>
          <a:p>
            <a:r>
              <a:t>3.推进财政体制改革，完善转移支付制度，加强财政资金监管，提高财政资金使用效益和透明度。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财政政策与公共服务公平性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1.公共服务公平性可以促进人力资源的开发和利用，提高劳动力的素质和效率，推动经济发展。</a:t>
            </a:r>
          </a:p>
          <a:p>
            <a:r>
              <a:t>2.公共服务公平性可以改善营商环境，吸引更多的投资和人才流入，促进经济增长。</a:t>
            </a:r>
          </a:p>
          <a:p>
            <a:r>
              <a:t>3.公共服务公平性可以增强社会稳定性，减少社会矛盾和冲突，为经济发展创造良好的社会环境。</a:t>
            </a:r>
          </a:p>
          <a:p>
            <a:r>
              <a:t>以上内容仅供参考，具体内容需要根据实际情况进行进一步的研究和探讨。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公共服务公平性对经济发展的影响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https://d.book118.com/826004011234010041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财政政策与公共服务概述</vt:lpstr>
      <vt:lpstr> 财政政策与公共服务概述</vt:lpstr>
      <vt:lpstr> 财政政策与公共服务概述</vt:lpstr>
      <vt:lpstr> 财政政策与公共服务概述</vt:lpstr>
      <vt:lpstr> 公共服务优化的财政政策手段</vt:lpstr>
      <vt:lpstr> 公共服务优化的财政政策手段</vt:lpstr>
      <vt:lpstr> 公共服务优化的财政政策手段</vt:lpstr>
      <vt:lpstr> 公共服务优化的财政政策手段</vt:lpstr>
      <vt:lpstr> 财政投入与公共服务质量</vt:lpstr>
      <vt:lpstr> 财政投入与公共服务质量</vt:lpstr>
      <vt:lpstr> 财政投入与公共服务质量</vt:lpstr>
      <vt:lpstr> 财政投入与公共服务质量</vt:lpstr>
      <vt:lpstr> 财政政策与公共服务公平性</vt:lpstr>
      <vt:lpstr> 财政政策与公共服务公平性</vt:lpstr>
      <vt:lpstr> 财政政策与公共服务公平性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2024-09-09T00:41:34.628</cp:lastPrinted>
  <dcterms:created xsi:type="dcterms:W3CDTF">2024-09-08T16:41:34Z</dcterms:created>
  <dcterms:modified xsi:type="dcterms:W3CDTF">2024-09-08T16:41:37Z</dcterms:modified>
</cp:coreProperties>
</file>