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4BC348-7C7A-4590-B2CA-70A47DFC0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9DF89E-9205-487F-8230-3119DFC3F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752B50-5EDD-4F74-A388-1CAFC42A7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A2EBB9-B813-4257-A052-88012E07A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E5DBC5-21B8-44BC-89F6-9F5B6A345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A61BAC-009D-405E-B739-F4FBF4FD0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57BA3B-B3FD-48BB-92DF-C0DF02AE1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583450-DAF6-4F71-AF75-BB517A5AF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F67C08-179F-4B83-92A8-7016733A5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139DA5-F164-4530-9F9C-3D6848A64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B60A05-C574-48F4-933C-5844823F0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00503502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教育培训行业工作总结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通过市场调查、访谈等方式，了解学员的学习需求和行业发展趋势，为课程设计提供依据。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课程需求调研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课程内容策划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教材与课件制作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根据调研结果，确定课程目标、大纲和知识点，制定教学计划和课程结构。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编写教材、制作课件和相关学习资料，确保课程内容的专业性和实用性。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课程设计与开发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制定教师选拔标准，组织教师培训和考核，确保教师具备专业的教学水平和良好的职业素养。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教师培训与选拔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建立教学质量评估体系，定期对教师的教学效果进行评估和反馈，促进教师不断提升教学水平。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教学质量评估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根据教学质量评估结果，分析教学中存在的问题和不足，制定改进措施并持续优化教学方法和手段。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教学质量改进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教学质量监控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提供在线咨询和电话支持，解答学员在学习过程中遇到的问题，确保学员能够顺利完成学习任务。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学员咨询与答疑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定期跟踪学员的学习进度，了解学员的学习情况，提醒学员按时完成学习计划。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学习进度跟踪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收集学员对课程的反馈意见和建议，及时调整教学内容和服务方式，提升学员的学习体验和满意度。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学员反馈与改进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学员服务与支持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学员数量增加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随着课程质量和品牌知名度的提升，报名参加培训的学员数量也有所增加，新增学员人数达到10%。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课程销售额增长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通过优化课程结构、提升教学质量和加大市场推广力度，本年度课程销售额实现了显著增长，比去年同期增长了20%。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课程覆盖面扩大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为了满足不同学员的需求，本年度新增了多个专业领域的课程，使得课程覆盖面更广泛，为学员提供了更多选择。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课程销售业绩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学员满意度提升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教学质量提升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通过引进优秀教师、加强教师培训和考核，本年度教学质量得到了显著提升，学员满意度达到了95%。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学员反馈机制建立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为了及时了解学员的意见和建议，建立了学员反馈机制，通过定期调查和回访，及时调整教学计划和改进教学方法。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学员服务优化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加强了学员服务团队建设，提高了服务水平，为学员提供了更加周到、便捷的服务。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教师培训计划实施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为了提升教师的教学水平，实施了教师培训计划，邀请业内专家进行授课和交流，促进教师之间的合作与成长。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教师激励机制完善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建立了更加完善的教师激励机制，通过设立优秀教师奖、提供晋升机会等方式，激发教师的工作积极性和创造力。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教师选拔标准提高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为了提高教学质量，对教师的选拔标准进行了调整，要求教师必须具备丰富的教学经验和优秀的专业素养。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583" r="95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教师团队建设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https://d.book118.com/826005035024010035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2024-09-04T18:20:02.649</cp:lastPrinted>
  <dcterms:created xsi:type="dcterms:W3CDTF">2024-09-04T10:20:02Z</dcterms:created>
  <dcterms:modified xsi:type="dcterms:W3CDTF">2024-09-04T10:20:04Z</dcterms:modified>
</cp:coreProperties>
</file>