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3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tags" Target="../tags/tag1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23.xml" /><Relationship Id="rId3" Type="http://schemas.openxmlformats.org/officeDocument/2006/relationships/image" Target="../media/image3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30.xml" /><Relationship Id="rId4" Type="http://schemas.openxmlformats.org/officeDocument/2006/relationships/image" Target="../media/image3.png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4EE399-F34A-4D46-9F89-16B917367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D095C-E7C2-4C5D-971B-42C5368BB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AC03E-3F01-4E50-9657-356F37BAA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0FD36D-50C1-409B-9BF5-57CF4A2C3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2DA8AB-A200-4DBA-BE96-CDCACC35E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2E38CE-2B94-4DA2-91D7-5CAF71FCD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7774F8-5F88-462C-891F-FA8F91601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416D28-AA70-4A52-B7E5-5355296D3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37DD55-40C0-45D6-B08C-063821E74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DC8E4-7D9E-4281-9BCF-A7E72B41C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AEE0F-3116-4055-BDB5-67249362B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10" name="日期占位符 4"/>
          <p:cNvSpPr>
            <a:spLocks noGrp="1"/>
          </p:cNvSpPr>
          <p:nvPr>
            <p:ph type="dt" sz="half" idx="2"/>
          </p:nvPr>
        </p:nvSpPr>
        <p:spPr>
          <a:xfrm>
            <a:off x="101600" y="6400800"/>
            <a:ext cx="4267200" cy="284163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100" b="0" i="0" u="none" strike="noStrike" kern="1200" cap="none" spc="0" normalizeH="0" baseline="0" noProof="1">
              <a:ln>
                <a:noFill/>
              </a:ln>
              <a:solidFill>
                <a:srgbClr val="636363"/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11" name="页脚占位符 5"/>
          <p:cNvSpPr>
            <a:spLocks noGrp="1"/>
          </p:cNvSpPr>
          <p:nvPr>
            <p:ph type="ftr" sz="quarter" idx="3"/>
          </p:nvPr>
        </p:nvSpPr>
        <p:spPr>
          <a:xfrm>
            <a:off x="7112000" y="6400800"/>
            <a:ext cx="4978400" cy="284163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100" b="0" i="0" u="none" strike="noStrike" kern="1200" cap="none" spc="0" normalizeH="0" baseline="0" noProof="1">
              <a:ln>
                <a:noFill/>
              </a:ln>
              <a:solidFill>
                <a:srgbClr val="636363"/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12" name="灯片编号占位符 6"/>
          <p:cNvSpPr>
            <a:spLocks noGrp="1"/>
          </p:cNvSpPr>
          <p:nvPr>
            <p:ph type="sldNum" sz="quarter" idx="4"/>
          </p:nvPr>
        </p:nvSpPr>
        <p:spPr>
          <a:xfrm>
            <a:off x="5486400" y="6400800"/>
            <a:ext cx="1219200" cy="2841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45720" tIns="45720" rIns="45720" bIns="45720" numCol="1" anchor="ctr" anchorCtr="0" compatLnSpc="1"/>
          <a:lstStyle/>
          <a:p>
            <a:pPr algn="ctr" fontAlgn="base"/>
            <a:fld id="{9A0DB2DC-4C9A-4742-B13C-FB6460FD3503}" type="slidenum">
              <a:rPr lang="en-US" altLang="zh-CN" strike="noStrike" noProof="1">
                <a:latin typeface="Arial" pitchFamily="34" charset="0"/>
                <a:ea typeface="黑体" panose="02010609060101010101" pitchFamily="49" charset="-122"/>
                <a:cs typeface="+mn-cs"/>
              </a:rPr>
              <a:t/>
            </a:fld>
            <a:endParaRPr lang="en-US" altLang="zh-CN" strike="noStrike" noProof="1"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10" name="日期占位符 4"/>
          <p:cNvSpPr>
            <a:spLocks noGrp="1"/>
          </p:cNvSpPr>
          <p:nvPr>
            <p:ph type="dt" sz="half" idx="2"/>
          </p:nvPr>
        </p:nvSpPr>
        <p:spPr>
          <a:xfrm>
            <a:off x="101600" y="6400800"/>
            <a:ext cx="4267200" cy="284163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100" b="0" i="0" u="none" strike="noStrike" kern="1200" cap="none" spc="0" normalizeH="0" baseline="0" noProof="1">
              <a:ln>
                <a:noFill/>
              </a:ln>
              <a:solidFill>
                <a:srgbClr val="636363"/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11" name="页脚占位符 5"/>
          <p:cNvSpPr>
            <a:spLocks noGrp="1"/>
          </p:cNvSpPr>
          <p:nvPr>
            <p:ph type="ftr" sz="quarter" idx="3"/>
          </p:nvPr>
        </p:nvSpPr>
        <p:spPr>
          <a:xfrm>
            <a:off x="7112000" y="6400800"/>
            <a:ext cx="4978400" cy="284163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100" b="0" i="0" u="none" strike="noStrike" kern="1200" cap="none" spc="0" normalizeH="0" baseline="0" noProof="1">
              <a:ln>
                <a:noFill/>
              </a:ln>
              <a:solidFill>
                <a:srgbClr val="636363"/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12" name="灯片编号占位符 6"/>
          <p:cNvSpPr>
            <a:spLocks noGrp="1"/>
          </p:cNvSpPr>
          <p:nvPr>
            <p:ph type="sldNum" sz="quarter" idx="4"/>
          </p:nvPr>
        </p:nvSpPr>
        <p:spPr>
          <a:xfrm>
            <a:off x="5486400" y="6400800"/>
            <a:ext cx="1219200" cy="2841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45720" tIns="45720" rIns="45720" bIns="45720" numCol="1" anchor="ctr" anchorCtr="0" compatLnSpc="1"/>
          <a:lstStyle/>
          <a:p>
            <a:pPr algn="ctr" fontAlgn="base"/>
            <a:fld id="{9A0DB2DC-4C9A-4742-B13C-FB6460FD3503}" type="slidenum">
              <a:rPr lang="en-US" altLang="zh-CN" strike="noStrike" noProof="1">
                <a:latin typeface="Arial" pitchFamily="34" charset="0"/>
                <a:ea typeface="黑体" panose="02010609060101010101" pitchFamily="49" charset="-122"/>
                <a:cs typeface="+mn-cs"/>
              </a:rPr>
              <a:t/>
            </a:fld>
            <a:endParaRPr lang="en-US" altLang="zh-CN" strike="noStrike" noProof="1"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10" name="日期占位符 4"/>
          <p:cNvSpPr>
            <a:spLocks noGrp="1"/>
          </p:cNvSpPr>
          <p:nvPr>
            <p:ph type="dt" sz="half" idx="2"/>
          </p:nvPr>
        </p:nvSpPr>
        <p:spPr>
          <a:xfrm>
            <a:off x="101600" y="6400800"/>
            <a:ext cx="4267200" cy="284163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100" b="0" i="0" u="none" strike="noStrike" kern="1200" cap="none" spc="0" normalizeH="0" baseline="0" noProof="1">
              <a:ln>
                <a:noFill/>
              </a:ln>
              <a:solidFill>
                <a:srgbClr val="636363"/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11" name="页脚占位符 5"/>
          <p:cNvSpPr>
            <a:spLocks noGrp="1"/>
          </p:cNvSpPr>
          <p:nvPr>
            <p:ph type="ftr" sz="quarter" idx="3"/>
          </p:nvPr>
        </p:nvSpPr>
        <p:spPr>
          <a:xfrm>
            <a:off x="7112000" y="6400800"/>
            <a:ext cx="4978400" cy="284163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100" b="0" i="0" u="none" strike="noStrike" kern="1200" cap="none" spc="0" normalizeH="0" baseline="0" noProof="1">
              <a:ln>
                <a:noFill/>
              </a:ln>
              <a:solidFill>
                <a:srgbClr val="636363"/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12" name="灯片编号占位符 6"/>
          <p:cNvSpPr>
            <a:spLocks noGrp="1"/>
          </p:cNvSpPr>
          <p:nvPr>
            <p:ph type="sldNum" sz="quarter" idx="4"/>
          </p:nvPr>
        </p:nvSpPr>
        <p:spPr>
          <a:xfrm>
            <a:off x="5486400" y="6400800"/>
            <a:ext cx="1219200" cy="2841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45720" tIns="45720" rIns="45720" bIns="45720" numCol="1" anchor="ctr" anchorCtr="0" compatLnSpc="1"/>
          <a:lstStyle/>
          <a:p>
            <a:pPr algn="ctr" fontAlgn="base"/>
            <a:fld id="{9A0DB2DC-4C9A-4742-B13C-FB6460FD3503}" type="slidenum">
              <a:rPr lang="en-US" altLang="zh-CN" strike="noStrike" noProof="1">
                <a:latin typeface="Arial" pitchFamily="34" charset="0"/>
                <a:ea typeface="黑体" panose="02010609060101010101" pitchFamily="49" charset="-122"/>
                <a:cs typeface="+mn-cs"/>
              </a:rPr>
              <a:t/>
            </a:fld>
            <a:endParaRPr lang="en-US" altLang="zh-CN" strike="noStrike" noProof="1"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76672" cy="4686300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05728" y="1600200"/>
            <a:ext cx="5376672" cy="4686300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10" name="日期占位符 4"/>
          <p:cNvSpPr>
            <a:spLocks noGrp="1"/>
          </p:cNvSpPr>
          <p:nvPr>
            <p:ph type="dt" sz="half" idx="12"/>
          </p:nvPr>
        </p:nvSpPr>
        <p:spPr>
          <a:xfrm>
            <a:off x="101600" y="6400800"/>
            <a:ext cx="4267200" cy="284163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100" b="0" i="0" u="none" strike="noStrike" kern="1200" cap="none" spc="0" normalizeH="0" baseline="0" noProof="1">
              <a:ln>
                <a:noFill/>
              </a:ln>
              <a:solidFill>
                <a:srgbClr val="636363"/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11" name="页脚占位符 5"/>
          <p:cNvSpPr>
            <a:spLocks noGrp="1"/>
          </p:cNvSpPr>
          <p:nvPr>
            <p:ph type="ftr" sz="quarter" idx="3"/>
          </p:nvPr>
        </p:nvSpPr>
        <p:spPr>
          <a:xfrm>
            <a:off x="7112000" y="6400800"/>
            <a:ext cx="4978400" cy="284163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100" b="0" i="0" u="none" strike="noStrike" kern="1200" cap="none" spc="0" normalizeH="0" baseline="0" noProof="1">
              <a:ln>
                <a:noFill/>
              </a:ln>
              <a:solidFill>
                <a:srgbClr val="636363"/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12" name="灯片编号占位符 6"/>
          <p:cNvSpPr>
            <a:spLocks noGrp="1"/>
          </p:cNvSpPr>
          <p:nvPr>
            <p:ph type="sldNum" sz="quarter" idx="4"/>
          </p:nvPr>
        </p:nvSpPr>
        <p:spPr>
          <a:xfrm>
            <a:off x="5486400" y="6400800"/>
            <a:ext cx="1219200" cy="2841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45720" tIns="45720" rIns="45720" bIns="45720" numCol="1" anchor="ctr" anchorCtr="0" compatLnSpc="1"/>
          <a:lstStyle/>
          <a:p>
            <a:pPr algn="ctr" fontAlgn="base"/>
            <a:fld id="{9A0DB2DC-4C9A-4742-B13C-FB6460FD3503}" type="slidenum">
              <a:rPr lang="en-US" altLang="zh-CN" strike="noStrike" noProof="1">
                <a:latin typeface="Arial" pitchFamily="34" charset="0"/>
                <a:ea typeface="黑体" panose="02010609060101010101" pitchFamily="49" charset="-122"/>
                <a:cs typeface="+mn-cs"/>
              </a:rPr>
              <a:t/>
            </a:fld>
            <a:endParaRPr lang="en-US" altLang="zh-CN" strike="noStrike" noProof="1"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5" y="1778438"/>
            <a:ext cx="4873575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5" y="2665379"/>
            <a:ext cx="4873575" cy="3524284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9" y="1778438"/>
            <a:ext cx="4897576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9" y="2665379"/>
            <a:ext cx="4897576" cy="3524284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10" name="日期占位符 4"/>
          <p:cNvSpPr>
            <a:spLocks noGrp="1"/>
          </p:cNvSpPr>
          <p:nvPr>
            <p:ph type="dt" sz="half" idx="12"/>
          </p:nvPr>
        </p:nvSpPr>
        <p:spPr>
          <a:xfrm>
            <a:off x="101600" y="6400800"/>
            <a:ext cx="4267200" cy="284163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100" b="0" i="0" u="none" strike="noStrike" kern="1200" cap="none" spc="0" normalizeH="0" baseline="0" noProof="1">
              <a:ln>
                <a:noFill/>
              </a:ln>
              <a:solidFill>
                <a:srgbClr val="636363"/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11" name="页脚占位符 5"/>
          <p:cNvSpPr>
            <a:spLocks noGrp="1"/>
          </p:cNvSpPr>
          <p:nvPr>
            <p:ph type="ftr" sz="quarter" idx="13"/>
          </p:nvPr>
        </p:nvSpPr>
        <p:spPr>
          <a:xfrm>
            <a:off x="7112000" y="6400800"/>
            <a:ext cx="4978400" cy="284163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100" b="0" i="0" u="none" strike="noStrike" kern="1200" cap="none" spc="0" normalizeH="0" baseline="0" noProof="1">
              <a:ln>
                <a:noFill/>
              </a:ln>
              <a:solidFill>
                <a:srgbClr val="636363"/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12" name="灯片编号占位符 6"/>
          <p:cNvSpPr>
            <a:spLocks noGrp="1"/>
          </p:cNvSpPr>
          <p:nvPr>
            <p:ph type="sldNum" sz="quarter" idx="14"/>
          </p:nvPr>
        </p:nvSpPr>
        <p:spPr>
          <a:xfrm>
            <a:off x="5486400" y="6400800"/>
            <a:ext cx="1219200" cy="2841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45720" tIns="45720" rIns="45720" bIns="45720" numCol="1" anchor="ctr" anchorCtr="0" compatLnSpc="1"/>
          <a:lstStyle/>
          <a:p>
            <a:pPr algn="ctr" fontAlgn="base"/>
            <a:fld id="{9A0DB2DC-4C9A-4742-B13C-FB6460FD3503}" type="slidenum">
              <a:rPr lang="en-US" altLang="zh-CN" strike="noStrike" noProof="1">
                <a:latin typeface="Arial" pitchFamily="34" charset="0"/>
                <a:ea typeface="黑体" panose="02010609060101010101" pitchFamily="49" charset="-122"/>
                <a:cs typeface="+mn-cs"/>
              </a:rPr>
              <a:t/>
            </a:fld>
            <a:endParaRPr lang="en-US" altLang="zh-CN" strike="noStrike" noProof="1"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10" name="日期占位符 4"/>
          <p:cNvSpPr>
            <a:spLocks noGrp="1"/>
          </p:cNvSpPr>
          <p:nvPr>
            <p:ph type="dt" sz="half" idx="2"/>
          </p:nvPr>
        </p:nvSpPr>
        <p:spPr>
          <a:xfrm>
            <a:off x="101600" y="6400800"/>
            <a:ext cx="4267200" cy="284163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100" b="0" i="0" u="none" strike="noStrike" kern="1200" cap="none" spc="0" normalizeH="0" baseline="0" noProof="1">
              <a:ln>
                <a:noFill/>
              </a:ln>
              <a:solidFill>
                <a:srgbClr val="636363"/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11" name="页脚占位符 5"/>
          <p:cNvSpPr>
            <a:spLocks noGrp="1"/>
          </p:cNvSpPr>
          <p:nvPr>
            <p:ph type="ftr" sz="quarter" idx="3"/>
          </p:nvPr>
        </p:nvSpPr>
        <p:spPr>
          <a:xfrm>
            <a:off x="7112000" y="6400800"/>
            <a:ext cx="4978400" cy="284163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100" b="0" i="0" u="none" strike="noStrike" kern="1200" cap="none" spc="0" normalizeH="0" baseline="0" noProof="1">
              <a:ln>
                <a:noFill/>
              </a:ln>
              <a:solidFill>
                <a:srgbClr val="636363"/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12" name="灯片编号占位符 6"/>
          <p:cNvSpPr>
            <a:spLocks noGrp="1"/>
          </p:cNvSpPr>
          <p:nvPr>
            <p:ph type="sldNum" sz="quarter" idx="4"/>
          </p:nvPr>
        </p:nvSpPr>
        <p:spPr>
          <a:xfrm>
            <a:off x="5486400" y="6400800"/>
            <a:ext cx="1219200" cy="2841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45720" tIns="45720" rIns="45720" bIns="45720" numCol="1" anchor="ctr" anchorCtr="0" compatLnSpc="1"/>
          <a:lstStyle/>
          <a:p>
            <a:pPr algn="ctr" fontAlgn="base"/>
            <a:fld id="{9A0DB2DC-4C9A-4742-B13C-FB6460FD3503}" type="slidenum">
              <a:rPr lang="en-US" altLang="zh-CN" strike="noStrike" noProof="1">
                <a:latin typeface="Arial" pitchFamily="34" charset="0"/>
                <a:ea typeface="黑体" panose="02010609060101010101" pitchFamily="49" charset="-122"/>
                <a:cs typeface="+mn-cs"/>
              </a:rPr>
              <a:t/>
            </a:fld>
            <a:endParaRPr lang="en-US" altLang="zh-CN" strike="noStrike" noProof="1"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日期占位符 4"/>
          <p:cNvSpPr>
            <a:spLocks noGrp="1"/>
          </p:cNvSpPr>
          <p:nvPr>
            <p:ph type="dt" sz="half" idx="2"/>
          </p:nvPr>
        </p:nvSpPr>
        <p:spPr>
          <a:xfrm>
            <a:off x="101600" y="6400800"/>
            <a:ext cx="4267200" cy="284163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100" b="0" i="0" u="none" strike="noStrike" kern="1200" cap="none" spc="0" normalizeH="0" baseline="0" noProof="1">
              <a:ln>
                <a:noFill/>
              </a:ln>
              <a:solidFill>
                <a:srgbClr val="636363"/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11" name="页脚占位符 5"/>
          <p:cNvSpPr>
            <a:spLocks noGrp="1"/>
          </p:cNvSpPr>
          <p:nvPr>
            <p:ph type="ftr" sz="quarter" idx="3"/>
          </p:nvPr>
        </p:nvSpPr>
        <p:spPr>
          <a:xfrm>
            <a:off x="7112000" y="6400800"/>
            <a:ext cx="4978400" cy="284163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100" b="0" i="0" u="none" strike="noStrike" kern="1200" cap="none" spc="0" normalizeH="0" baseline="0" noProof="1">
              <a:ln>
                <a:noFill/>
              </a:ln>
              <a:solidFill>
                <a:srgbClr val="636363"/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12" name="灯片编号占位符 6"/>
          <p:cNvSpPr>
            <a:spLocks noGrp="1"/>
          </p:cNvSpPr>
          <p:nvPr>
            <p:ph type="sldNum" sz="quarter" idx="4"/>
          </p:nvPr>
        </p:nvSpPr>
        <p:spPr>
          <a:xfrm>
            <a:off x="5486400" y="6400800"/>
            <a:ext cx="1219200" cy="2841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45720" tIns="45720" rIns="45720" bIns="45720" numCol="1" anchor="ctr" anchorCtr="0" compatLnSpc="1"/>
          <a:lstStyle/>
          <a:p>
            <a:pPr algn="ctr" fontAlgn="base"/>
            <a:fld id="{9A0DB2DC-4C9A-4742-B13C-FB6460FD3503}" type="slidenum">
              <a:rPr lang="en-US" altLang="zh-CN" strike="noStrike" noProof="1">
                <a:latin typeface="Arial" pitchFamily="34" charset="0"/>
                <a:ea typeface="黑体" panose="02010609060101010101" pitchFamily="49" charset="-122"/>
                <a:cs typeface="+mn-cs"/>
              </a:rPr>
              <a:t/>
            </a:fld>
            <a:endParaRPr lang="en-US" altLang="zh-CN" strike="noStrike" noProof="1"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10" name="日期占位符 4"/>
          <p:cNvSpPr>
            <a:spLocks noGrp="1"/>
          </p:cNvSpPr>
          <p:nvPr>
            <p:ph type="dt" sz="half" idx="12"/>
          </p:nvPr>
        </p:nvSpPr>
        <p:spPr>
          <a:xfrm>
            <a:off x="101600" y="6400800"/>
            <a:ext cx="4267200" cy="284163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100" b="0" i="0" u="none" strike="noStrike" kern="1200" cap="none" spc="0" normalizeH="0" baseline="0" noProof="1">
              <a:ln>
                <a:noFill/>
              </a:ln>
              <a:solidFill>
                <a:srgbClr val="636363"/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11" name="页脚占位符 5"/>
          <p:cNvSpPr>
            <a:spLocks noGrp="1"/>
          </p:cNvSpPr>
          <p:nvPr>
            <p:ph type="ftr" sz="quarter" idx="3"/>
          </p:nvPr>
        </p:nvSpPr>
        <p:spPr>
          <a:xfrm>
            <a:off x="7112000" y="6400800"/>
            <a:ext cx="4978400" cy="284163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100" b="0" i="0" u="none" strike="noStrike" kern="1200" cap="none" spc="0" normalizeH="0" baseline="0" noProof="1">
              <a:ln>
                <a:noFill/>
              </a:ln>
              <a:solidFill>
                <a:srgbClr val="636363"/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12" name="灯片编号占位符 6"/>
          <p:cNvSpPr>
            <a:spLocks noGrp="1"/>
          </p:cNvSpPr>
          <p:nvPr>
            <p:ph type="sldNum" sz="quarter" idx="4"/>
          </p:nvPr>
        </p:nvSpPr>
        <p:spPr>
          <a:xfrm>
            <a:off x="5486400" y="6400800"/>
            <a:ext cx="1219200" cy="2841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45720" tIns="45720" rIns="45720" bIns="45720" numCol="1" anchor="ctr" anchorCtr="0" compatLnSpc="1"/>
          <a:lstStyle/>
          <a:p>
            <a:pPr algn="ctr" fontAlgn="base"/>
            <a:fld id="{9A0DB2DC-4C9A-4742-B13C-FB6460FD3503}" type="slidenum">
              <a:rPr lang="en-US" altLang="zh-CN" strike="noStrike" noProof="1">
                <a:latin typeface="Arial" pitchFamily="34" charset="0"/>
                <a:ea typeface="黑体" panose="02010609060101010101" pitchFamily="49" charset="-122"/>
                <a:cs typeface="+mn-cs"/>
              </a:rPr>
              <a:t/>
            </a:fld>
            <a:endParaRPr lang="en-US" altLang="zh-CN" strike="noStrike" noProof="1"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None/>
              <a:defRPr/>
            </a:pPr>
            <a:endParaRPr kumimoji="0" lang="zh-CN" altLang="en-US" sz="2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10" name="日期占位符 4"/>
          <p:cNvSpPr>
            <a:spLocks noGrp="1"/>
          </p:cNvSpPr>
          <p:nvPr>
            <p:ph type="dt" sz="half" idx="12"/>
          </p:nvPr>
        </p:nvSpPr>
        <p:spPr>
          <a:xfrm>
            <a:off x="101600" y="6400800"/>
            <a:ext cx="4267200" cy="284163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100" b="0" i="0" u="none" strike="noStrike" kern="1200" cap="none" spc="0" normalizeH="0" baseline="0" noProof="1">
              <a:ln>
                <a:noFill/>
              </a:ln>
              <a:solidFill>
                <a:srgbClr val="636363"/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11" name="页脚占位符 5"/>
          <p:cNvSpPr>
            <a:spLocks noGrp="1"/>
          </p:cNvSpPr>
          <p:nvPr>
            <p:ph type="ftr" sz="quarter" idx="3"/>
          </p:nvPr>
        </p:nvSpPr>
        <p:spPr>
          <a:xfrm>
            <a:off x="7112000" y="6400800"/>
            <a:ext cx="4978400" cy="284163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100" b="0" i="0" u="none" strike="noStrike" kern="1200" cap="none" spc="0" normalizeH="0" baseline="0" noProof="1">
              <a:ln>
                <a:noFill/>
              </a:ln>
              <a:solidFill>
                <a:srgbClr val="636363"/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12" name="灯片编号占位符 6"/>
          <p:cNvSpPr>
            <a:spLocks noGrp="1"/>
          </p:cNvSpPr>
          <p:nvPr>
            <p:ph type="sldNum" sz="quarter" idx="4"/>
          </p:nvPr>
        </p:nvSpPr>
        <p:spPr>
          <a:xfrm>
            <a:off x="5486400" y="6400800"/>
            <a:ext cx="1219200" cy="2841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45720" tIns="45720" rIns="45720" bIns="45720" numCol="1" anchor="ctr" anchorCtr="0" compatLnSpc="1"/>
          <a:lstStyle/>
          <a:p>
            <a:pPr algn="ctr" fontAlgn="base"/>
            <a:fld id="{9A0DB2DC-4C9A-4742-B13C-FB6460FD3503}" type="slidenum">
              <a:rPr lang="en-US" altLang="zh-CN" strike="noStrike" noProof="1">
                <a:latin typeface="Arial" pitchFamily="34" charset="0"/>
                <a:ea typeface="黑体" panose="02010609060101010101" pitchFamily="49" charset="-122"/>
                <a:cs typeface="+mn-cs"/>
              </a:rPr>
              <a:t/>
            </a:fld>
            <a:endParaRPr lang="en-US" altLang="zh-CN" strike="noStrike" noProof="1"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10" name="日期占位符 4"/>
          <p:cNvSpPr>
            <a:spLocks noGrp="1"/>
          </p:cNvSpPr>
          <p:nvPr>
            <p:ph type="dt" sz="half" idx="2"/>
          </p:nvPr>
        </p:nvSpPr>
        <p:spPr>
          <a:xfrm>
            <a:off x="101600" y="6400800"/>
            <a:ext cx="4267200" cy="284163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100" b="0" i="0" u="none" strike="noStrike" kern="1200" cap="none" spc="0" normalizeH="0" baseline="0" noProof="1">
              <a:ln>
                <a:noFill/>
              </a:ln>
              <a:solidFill>
                <a:srgbClr val="636363"/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11" name="页脚占位符 5"/>
          <p:cNvSpPr>
            <a:spLocks noGrp="1"/>
          </p:cNvSpPr>
          <p:nvPr>
            <p:ph type="ftr" sz="quarter" idx="3"/>
          </p:nvPr>
        </p:nvSpPr>
        <p:spPr>
          <a:xfrm>
            <a:off x="7112000" y="6400800"/>
            <a:ext cx="4978400" cy="284163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100" b="0" i="0" u="none" strike="noStrike" kern="1200" cap="none" spc="0" normalizeH="0" baseline="0" noProof="1">
              <a:ln>
                <a:noFill/>
              </a:ln>
              <a:solidFill>
                <a:srgbClr val="636363"/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12" name="灯片编号占位符 6"/>
          <p:cNvSpPr>
            <a:spLocks noGrp="1"/>
          </p:cNvSpPr>
          <p:nvPr>
            <p:ph type="sldNum" sz="quarter" idx="4"/>
          </p:nvPr>
        </p:nvSpPr>
        <p:spPr>
          <a:xfrm>
            <a:off x="5486400" y="6400800"/>
            <a:ext cx="1219200" cy="2841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45720" tIns="45720" rIns="45720" bIns="45720" numCol="1" anchor="ctr" anchorCtr="0" compatLnSpc="1"/>
          <a:lstStyle/>
          <a:p>
            <a:pPr algn="ctr" fontAlgn="base"/>
            <a:fld id="{9A0DB2DC-4C9A-4742-B13C-FB6460FD3503}" type="slidenum">
              <a:rPr lang="en-US" altLang="zh-CN" strike="noStrike" noProof="1">
                <a:latin typeface="Arial" pitchFamily="34" charset="0"/>
                <a:ea typeface="黑体" panose="02010609060101010101" pitchFamily="49" charset="-122"/>
                <a:cs typeface="+mn-cs"/>
              </a:rPr>
              <a:t/>
            </a:fld>
            <a:endParaRPr lang="en-US" altLang="zh-CN" strike="noStrike" noProof="1"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6011862"/>
          </a:xfrm>
        </p:spPr>
        <p:txBody>
          <a:bodyPr vert="eaVert"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70573" cy="6011862"/>
          </a:xfrm>
        </p:spPr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10" name="日期占位符 4"/>
          <p:cNvSpPr>
            <a:spLocks noGrp="1"/>
          </p:cNvSpPr>
          <p:nvPr>
            <p:ph type="dt" sz="half" idx="2"/>
          </p:nvPr>
        </p:nvSpPr>
        <p:spPr>
          <a:xfrm>
            <a:off x="101600" y="6400800"/>
            <a:ext cx="4267200" cy="284163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100" b="0" i="0" u="none" strike="noStrike" kern="1200" cap="none" spc="0" normalizeH="0" baseline="0" noProof="1">
              <a:ln>
                <a:noFill/>
              </a:ln>
              <a:solidFill>
                <a:srgbClr val="636363"/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11" name="页脚占位符 5"/>
          <p:cNvSpPr>
            <a:spLocks noGrp="1"/>
          </p:cNvSpPr>
          <p:nvPr>
            <p:ph type="ftr" sz="quarter" idx="3"/>
          </p:nvPr>
        </p:nvSpPr>
        <p:spPr>
          <a:xfrm>
            <a:off x="7112000" y="6400800"/>
            <a:ext cx="4978400" cy="284163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100" b="0" i="0" u="none" strike="noStrike" kern="1200" cap="none" spc="0" normalizeH="0" baseline="0" noProof="1">
              <a:ln>
                <a:noFill/>
              </a:ln>
              <a:solidFill>
                <a:srgbClr val="636363"/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12" name="灯片编号占位符 6"/>
          <p:cNvSpPr>
            <a:spLocks noGrp="1"/>
          </p:cNvSpPr>
          <p:nvPr>
            <p:ph type="sldNum" sz="quarter" idx="4"/>
          </p:nvPr>
        </p:nvSpPr>
        <p:spPr>
          <a:xfrm>
            <a:off x="5486400" y="6400800"/>
            <a:ext cx="1219200" cy="2841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45720" tIns="45720" rIns="45720" bIns="45720" numCol="1" anchor="ctr" anchorCtr="0" compatLnSpc="1"/>
          <a:lstStyle/>
          <a:p>
            <a:pPr algn="ctr" fontAlgn="base"/>
            <a:fld id="{9A0DB2DC-4C9A-4742-B13C-FB6460FD3503}" type="slidenum">
              <a:rPr lang="en-US" altLang="zh-CN" strike="noStrike" noProof="1">
                <a:latin typeface="Arial" pitchFamily="34" charset="0"/>
                <a:ea typeface="黑体" panose="02010609060101010101" pitchFamily="49" charset="-122"/>
                <a:cs typeface="+mn-cs"/>
              </a:rPr>
              <a:t/>
            </a:fld>
            <a:endParaRPr lang="en-US" altLang="zh-CN" strike="noStrike" noProof="1"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2939598" y="2172132"/>
            <a:ext cx="6508750" cy="1152524"/>
          </a:xfrm>
          <a:noFill/>
        </p:spPr>
        <p:txBody>
          <a:bodyPr lIns="90000" tIns="46800" rIns="90000" bIns="46800" anchor="b" anchorCtr="0">
            <a:normAutofit/>
          </a:bodyPr>
          <a:lstStyle>
            <a:lvl1pPr algn="ctr">
              <a:defRPr sz="48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2939598" y="3441935"/>
            <a:ext cx="6508750" cy="695957"/>
          </a:xfrm>
        </p:spPr>
        <p:txBody>
          <a:bodyPr lIns="90000" tIns="46800" rIns="90000" bIns="46800" anchor="t">
            <a:normAutofit/>
          </a:bodyPr>
          <a:lstStyle>
            <a:lvl1pPr marL="0" indent="0" algn="ctr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151399" y="4555452"/>
            <a:ext cx="1880585" cy="1513077"/>
          </a:xfrm>
          <a:prstGeom prst="rect">
            <a:avLst/>
          </a:prstGeom>
        </p:spPr>
      </p:pic>
      <p:cxnSp>
        <p:nvCxnSpPr>
          <p:cNvPr id="9" name="直接连接符 8"/>
          <p:cNvCxnSpPr/>
          <p:nvPr>
            <p:custDataLst>
              <p:tags r:id="rId3"/>
            </p:custDataLst>
          </p:nvPr>
        </p:nvCxnSpPr>
        <p:spPr>
          <a:xfrm>
            <a:off x="5917520" y="3611901"/>
            <a:ext cx="348343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2440373" y="2222401"/>
            <a:ext cx="7486644" cy="131324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54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440373" y="3675442"/>
            <a:ext cx="7486644" cy="665592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sz="2400" baseline="0">
                <a:solidFill>
                  <a:schemeClr val="accent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867535" cy="177927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800000">
            <a:off x="10416540" y="5166360"/>
            <a:ext cx="1775460" cy="169164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pic>
        <p:nvPicPr>
          <p:cNvPr id="9" name="图片 8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867535" cy="177927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rot="10800000">
            <a:off x="10416540" y="5166360"/>
            <a:ext cx="1775460" cy="169164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281600" y="1249200"/>
            <a:ext cx="9626400" cy="723600"/>
          </a:xfrm>
        </p:spPr>
        <p:txBody>
          <a:bodyPr lIns="90000" tIns="46800" rIns="90000" bIns="46800" anchor="ctr">
            <a:normAutofit/>
          </a:bodyPr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1281113" y="2163600"/>
            <a:ext cx="9626600" cy="3445200"/>
          </a:xfrm>
        </p:spPr>
        <p:txBody>
          <a:bodyPr lIns="90000" tIns="46800" rIns="90000" bIns="46800">
            <a:normAutofit/>
          </a:bodyPr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800000">
            <a:off x="10667365" y="5405120"/>
            <a:ext cx="1524635" cy="1452880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algn="ctr"/>
            <a:endParaRPr lang="en-US" altLang="zh-CN" sz="1800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lIns="90000" tIns="46800" rIns="90000" bIns="46800" anchor="ctr">
            <a:normAutofit/>
          </a:bodyPr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3999"/>
            <a:ext cx="3956400" cy="4093200"/>
          </a:xfrm>
        </p:spPr>
        <p:txBody>
          <a:bodyPr lIns="90000" tIns="46800" rIns="90000" bIns="46800">
            <a:normAutofit/>
          </a:bodyPr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7"/>
            <a:ext cx="6480000" cy="5087937"/>
          </a:xfrm>
        </p:spPr>
        <p:txBody>
          <a:bodyPr lIns="90000" tIns="46800" rIns="90000" bIns="46800">
            <a:normAutofit/>
          </a:bodyPr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800000">
            <a:off x="10667365" y="5405120"/>
            <a:ext cx="1524635" cy="1452880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algn="ctr"/>
            <a:endParaRPr lang="en-US" altLang="zh-CN" sz="1800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 lIns="90000" tIns="46800" rIns="90000" bIns="46800">
            <a:normAutofit/>
          </a:bodyPr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 lIns="90000" tIns="46800" rIns="90000" bIns="46800">
            <a:normAutofit/>
          </a:bodyPr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9525"/>
            <a:ext cx="1524635" cy="1452880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algn="ctr"/>
            <a:endParaRPr lang="en-US" altLang="zh-CN" sz="1800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 lIns="90000" tIns="46800" rIns="90000" bIns="46800">
            <a:normAutofit/>
          </a:bodyPr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 lIns="90000" tIns="46800" rIns="90000" bIns="46800">
            <a:normAutofit/>
          </a:bodyPr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800000">
            <a:off x="10667365" y="5405120"/>
            <a:ext cx="1524635" cy="1452880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algn="ctr"/>
            <a:endParaRPr lang="en-US" altLang="zh-CN" sz="1800">
              <a:solidFill>
                <a:schemeClr val="tx1">
                  <a:lumMod val="75000"/>
                  <a:lumOff val="25000"/>
                </a:schemeClr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579600" y="237600"/>
            <a:ext cx="11037600" cy="441964"/>
          </a:xfrm>
        </p:spPr>
        <p:txBody>
          <a:bodyPr lIns="90000" tIns="46800" rIns="90000" bIns="46800">
            <a:normAutofit/>
          </a:bodyPr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579600" y="1663200"/>
            <a:ext cx="5342400" cy="2894400"/>
          </a:xfrm>
        </p:spPr>
        <p:txBody>
          <a:bodyPr lIns="90000" tIns="46800" rIns="90000" bIns="46800">
            <a:normAutofit/>
          </a:bodyPr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242400" y="1663200"/>
            <a:ext cx="5367600" cy="2894400"/>
          </a:xfrm>
        </p:spPr>
        <p:txBody>
          <a:bodyPr lIns="90000" tIns="46800" rIns="90000" bIns="46800">
            <a:normAutofit/>
          </a:bodyPr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0"/>
            </p:custDataLst>
          </p:nvPr>
        </p:nvSpPr>
        <p:spPr>
          <a:xfrm>
            <a:off x="572400" y="4816800"/>
            <a:ext cx="5342400" cy="781200"/>
          </a:xfrm>
        </p:spPr>
        <p:txBody>
          <a:bodyPr lIns="90000" tIns="46800" rIns="90000" bIns="46800">
            <a:normAutofit/>
          </a:bodyPr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1"/>
            </p:custDataLst>
          </p:nvPr>
        </p:nvSpPr>
        <p:spPr>
          <a:xfrm>
            <a:off x="6253200" y="4813200"/>
            <a:ext cx="5367600" cy="781200"/>
          </a:xfrm>
        </p:spPr>
        <p:txBody>
          <a:bodyPr lIns="90000" tIns="46800" rIns="90000" bIns="46800">
            <a:normAutofit/>
          </a:bodyPr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algn="ctr"/>
            <a:endParaRPr lang="en-US" altLang="zh-CN" sz="1800">
              <a:solidFill>
                <a:schemeClr val="tx1">
                  <a:lumMod val="75000"/>
                  <a:lumOff val="25000"/>
                </a:schemeClr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lIns="90000" tIns="46800" rIns="90000" bIns="46800" anchor="b">
            <a:normAutofit/>
          </a:bodyPr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 lIns="90000" tIns="46800" rIns="90000" bIns="46800">
            <a:normAutofit/>
          </a:bodyPr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1"/>
          <p:cNvSpPr>
            <a:spLocks noGrp="1"/>
          </p:cNvSpPr>
          <p:nvPr>
            <p:ph type="dt" sz="half" idx="2"/>
          </p:nvPr>
        </p:nvSpPr>
        <p:spPr>
          <a:xfrm>
            <a:off x="402167" y="6245225"/>
            <a:ext cx="3052233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2"/>
          <p:cNvSpPr>
            <a:spLocks noGrp="1"/>
          </p:cNvSpPr>
          <p:nvPr>
            <p:ph type="ftr" sz="quarter" idx="3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8737600" y="6245225"/>
            <a:ext cx="3052233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vert="horz" wrap="square" lIns="91440" tIns="45720" rIns="91440" bIns="45720" numCol="1" anchor="t" anchorCtr="0" compatLnSpc="1"/>
          <a:lstStyle/>
          <a:p>
            <a:pPr algn="r" fontAlgn="base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>
    <p:blinds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image" Target="../media/image5.jpeg" /><Relationship Id="rId25" Type="http://schemas.openxmlformats.org/officeDocument/2006/relationships/image" Target="file:///D:\qq&#25991;&#20214;\712321467\Image\C2C\Image2\%7b75232B38-A165-1FB7-499C-2E1C792CACB5%7d.png" TargetMode="External" /><Relationship Id="rId26" Type="http://schemas.openxmlformats.org/officeDocument/2006/relationships/image" Target="../media/image6.png" /><Relationship Id="rId27" Type="http://schemas.openxmlformats.org/officeDocument/2006/relationships/image" Target="../media/image7.jpeg" /><Relationship Id="rId28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0">
          <a:blip r:embed="rId2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矩形 6"/>
          <p:cNvSpPr>
            <a:spLocks noChangeArrowheads="1"/>
          </p:cNvSpPr>
          <p:nvPr/>
        </p:nvSpPr>
        <p:spPr bwMode="auto">
          <a:xfrm>
            <a:off x="0" y="6678613"/>
            <a:ext cx="12192000" cy="179388"/>
          </a:xfrm>
          <a:prstGeom prst="rect">
            <a:avLst/>
          </a:prstGeom>
          <a:gradFill rotWithShape="1">
            <a:gsLst>
              <a:gs pos="0">
                <a:srgbClr val="918415">
                  <a:alpha val="50000"/>
                </a:srgbClr>
              </a:gs>
              <a:gs pos="50000">
                <a:srgbClr val="EEEDE7">
                  <a:alpha val="45000"/>
                </a:srgbClr>
              </a:gs>
              <a:gs pos="100000">
                <a:srgbClr val="918415">
                  <a:alpha val="39999"/>
                </a:srgbClr>
              </a:gs>
            </a:gsLst>
            <a:lin ang="0" scaled="1"/>
          </a:gradFill>
          <a:ln>
            <a:noFill/>
          </a:ln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b0503020102020204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9219" name="矩形 7"/>
          <p:cNvSpPr>
            <a:spLocks noChangeArrowheads="1"/>
          </p:cNvSpPr>
          <p:nvPr/>
        </p:nvSpPr>
        <p:spPr bwMode="auto">
          <a:xfrm>
            <a:off x="0" y="0"/>
            <a:ext cx="12192000" cy="107950"/>
          </a:xfrm>
          <a:prstGeom prst="rect">
            <a:avLst/>
          </a:prstGeom>
          <a:gradFill rotWithShape="1">
            <a:gsLst>
              <a:gs pos="0">
                <a:srgbClr val="918415">
                  <a:alpha val="50000"/>
                </a:srgbClr>
              </a:gs>
              <a:gs pos="50000">
                <a:srgbClr val="EEEDE7">
                  <a:alpha val="45000"/>
                </a:srgbClr>
              </a:gs>
              <a:gs pos="100000">
                <a:srgbClr val="918415">
                  <a:alpha val="39999"/>
                </a:srgbClr>
              </a:gs>
            </a:gsLst>
            <a:lin ang="0" scaled="1"/>
          </a:gradFill>
          <a:ln>
            <a:noFill/>
          </a:ln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b0503020102020204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9220" name="矩形 8"/>
          <p:cNvSpPr>
            <a:spLocks noChangeArrowheads="1"/>
          </p:cNvSpPr>
          <p:nvPr/>
        </p:nvSpPr>
        <p:spPr bwMode="auto">
          <a:xfrm>
            <a:off x="3714750" y="1054100"/>
            <a:ext cx="7872413" cy="17463"/>
          </a:xfrm>
          <a:prstGeom prst="rect">
            <a:avLst/>
          </a:prstGeom>
          <a:gradFill rotWithShape="1">
            <a:gsLst>
              <a:gs pos="0">
                <a:srgbClr val="DCD9CC">
                  <a:alpha val="20000"/>
                </a:srgbClr>
              </a:gs>
              <a:gs pos="50000">
                <a:srgbClr val="918415">
                  <a:alpha val="35000"/>
                </a:srgbClr>
              </a:gs>
              <a:gs pos="100000">
                <a:srgbClr val="DCD9CC">
                  <a:alpha val="50000"/>
                </a:srgbClr>
              </a:gs>
            </a:gsLst>
            <a:lin ang="0" scaled="1"/>
          </a:gradFill>
          <a:ln>
            <a:noFill/>
          </a:ln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b0503020102020204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9221" name="标题占位符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9222" name="文本占位符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10972800" cy="46863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223" name="日期占位符 4"/>
          <p:cNvSpPr>
            <a:spLocks noGrp="1"/>
          </p:cNvSpPr>
          <p:nvPr>
            <p:ph type="dt" sz="half" idx="2"/>
          </p:nvPr>
        </p:nvSpPr>
        <p:spPr>
          <a:xfrm>
            <a:off x="101600" y="6400800"/>
            <a:ext cx="4267200" cy="284163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100" b="0" i="0" u="none" kern="1200" baseline="0" noProof="1">
                <a:solidFill>
                  <a:srgbClr val="636363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100" b="0" i="0" u="none" strike="noStrike" kern="1200" cap="none" spc="0" normalizeH="0" baseline="0" noProof="1">
              <a:ln>
                <a:noFill/>
              </a:ln>
              <a:solidFill>
                <a:srgbClr val="636363"/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9224" name="页脚占位符 5"/>
          <p:cNvSpPr>
            <a:spLocks noGrp="1"/>
          </p:cNvSpPr>
          <p:nvPr>
            <p:ph type="ftr" sz="quarter" idx="3"/>
          </p:nvPr>
        </p:nvSpPr>
        <p:spPr>
          <a:xfrm>
            <a:off x="7112000" y="6400800"/>
            <a:ext cx="4978400" cy="284163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en-US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100" b="0" i="0" u="none" kern="1200" baseline="0" noProof="1">
                <a:solidFill>
                  <a:srgbClr val="636363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100" b="0" i="0" u="none" strike="noStrike" kern="1200" cap="none" spc="0" normalizeH="0" baseline="0" noProof="1">
              <a:ln>
                <a:noFill/>
              </a:ln>
              <a:solidFill>
                <a:srgbClr val="636363"/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9225" name="灯片编号占位符 6"/>
          <p:cNvSpPr>
            <a:spLocks noGrp="1"/>
          </p:cNvSpPr>
          <p:nvPr>
            <p:ph type="sldNum" sz="quarter" idx="4"/>
          </p:nvPr>
        </p:nvSpPr>
        <p:spPr>
          <a:xfrm>
            <a:off x="5486400" y="6400800"/>
            <a:ext cx="1219200" cy="2841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45720" tIns="45720" rIns="45720" bIns="45720" numCol="1" anchor="ctr" anchorCtr="0" compatLnSpc="1"/>
          <a:lstStyle>
            <a:defPPr>
              <a:defRPr lang="en-US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100" b="0" i="0" u="none" kern="1200" baseline="0">
                <a:solidFill>
                  <a:srgbClr val="636363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黑体" panose="02010609060101010101" pitchFamily="49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  <p:pic>
        <p:nvPicPr>
          <p:cNvPr id="3" name="图片 2"/>
          <p:cNvPicPr>
            <a:picLocks noChangeAspect="1"/>
          </p:cNvPicPr>
          <p:nvPr userDrawn="1"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226" name="图片 1073743875" descr="学科网 zxxk.com"/>
          <p:cNvPicPr>
            <a:picLocks noChangeAspect="1"/>
          </p:cNvPicPr>
          <p:nvPr/>
        </p:nvPicPr>
        <p:blipFill>
          <a:blip r:embed="rId26" r:link="rId2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Franklin Gothic Medium" panose="020b06030201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Franklin Gothic Medium" panose="020b06030201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Franklin Gothic Medium" panose="020b06030201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Franklin Gothic Medium" panose="020b06030201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Franklin Gothic Medium" panose="020b06030201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Franklin Gothic Medium" panose="020b06030201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Franklin Gothic Medium" panose="020b06030201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Franklin Gothic Medium" panose="020b06030201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 2" panose="05020102010507070707" pitchFamily="18" charset="2"/>
        <a:buChar char="ß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 2" panose="05020102010507070707" pitchFamily="18" charset="2"/>
        <a:buChar char="Þ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 2" panose="05020102010507070707" pitchFamily="18" charset="2"/>
        <a:buChar char="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 2" panose="05020102010507070707" pitchFamily="18" charset="2"/>
        <a:buChar char="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 2" panose="05020102010507070707" pitchFamily="18" charset="2"/>
        <a:buChar char="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 2" panose="05020102010507070707" pitchFamily="18" charset="2"/>
        <a:buChar char="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 2" panose="05020102010507070707" pitchFamily="18" charset="2"/>
        <a:buChar char="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 2" panose="05020102010507070707" pitchFamily="18" charset="2"/>
        <a:buChar char="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 2" panose="05020102010507070707" pitchFamily="18" charset="2"/>
        <a:buChar char="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7.xml" /><Relationship Id="rId3" Type="http://schemas.openxmlformats.org/officeDocument/2006/relationships/image" Target="../media/image8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tags" Target="../tags/tag78.xml" /><Relationship Id="rId4" Type="http://schemas.openxmlformats.org/officeDocument/2006/relationships/image" Target="../media/image3.png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2.xml" /><Relationship Id="rId3" Type="http://schemas.openxmlformats.org/officeDocument/2006/relationships/tags" Target="../tags/tag8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5.xml" /><Relationship Id="rId3" Type="http://schemas.openxmlformats.org/officeDocument/2006/relationships/tags" Target="../tags/tag8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tags" Target="../tags/tag87.xml" /><Relationship Id="rId4" Type="http://schemas.openxmlformats.org/officeDocument/2006/relationships/image" Target="../media/image3.png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tags" Target="../tags/tag91.xml" /><Relationship Id="rId4" Type="http://schemas.openxmlformats.org/officeDocument/2006/relationships/image" Target="../media/image3.png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tags" Target="../tags/tag97.xml" /><Relationship Id="rId4" Type="http://schemas.openxmlformats.org/officeDocument/2006/relationships/image" Target="../media/image3.png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2" Type="http://schemas.openxmlformats.org/officeDocument/2006/relationships/image" Target="../media/image2.png" /><Relationship Id="rId3" Type="http://schemas.openxmlformats.org/officeDocument/2006/relationships/tags" Target="../tags/tag102.xml" /><Relationship Id="rId4" Type="http://schemas.openxmlformats.org/officeDocument/2006/relationships/image" Target="../media/image3.png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tags" Target="../tags/tag110.xml" /><Relationship Id="rId4" Type="http://schemas.openxmlformats.org/officeDocument/2006/relationships/image" Target="../media/image3.png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tags" Target="../tags/tag115.xml" /><Relationship Id="rId4" Type="http://schemas.openxmlformats.org/officeDocument/2006/relationships/image" Target="../media/image3.png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tags" Target="../tags/tag119.xml" /><Relationship Id="rId4" Type="http://schemas.openxmlformats.org/officeDocument/2006/relationships/image" Target="../media/image3.png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tags" Target="../tags/tag124.xml" /><Relationship Id="rId4" Type="http://schemas.openxmlformats.org/officeDocument/2006/relationships/image" Target="../media/image3.png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tags" Target="../tags/tag129.xml" /><Relationship Id="rId4" Type="http://schemas.openxmlformats.org/officeDocument/2006/relationships/image" Target="../media/image3.png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00510305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2819486" y="2057436"/>
            <a:ext cx="5943444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L="1143000" indent="-1143000">
              <a:buAutoNum type="arabicPlain" startAt="15"/>
            </a:pPr>
            <a:r>
              <a:rPr lang="zh-CN" altLang="en-US" sz="6000">
                <a:latin typeface="华文行楷" panose="02010800040101010101" pitchFamily="2" charset="-122"/>
                <a:ea typeface="华文行楷" panose="02010800040101010101" pitchFamily="2" charset="-122"/>
              </a:rPr>
              <a:t>诫子书复习</a:t>
            </a:r>
            <a:endParaRPr lang="en-US" altLang="zh-CN" sz="6000">
              <a:latin typeface="华文行楷" panose="02010800040101010101" pitchFamily="2" charset="-122"/>
              <a:ea typeface="华文行楷" panose="02010800040101010101" pitchFamily="2" charset="-122"/>
            </a:endParaRPr>
          </a:p>
          <a:p>
            <a:r>
              <a:rPr lang="zh-CN" altLang="en-US" sz="3200">
                <a:latin typeface="华文行楷" panose="02010800040101010101" pitchFamily="2" charset="-122"/>
                <a:ea typeface="华文行楷" panose="02010800040101010101" pitchFamily="2" charset="-122"/>
              </a:rPr>
              <a:t>                                          诸葛亮</a:t>
            </a:r>
            <a:endParaRPr lang="zh-CN" altLang="en-US" sz="3200"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</p:spTree>
  </p:cSld>
  <p:clrMapOvr>
    <a:masterClrMapping/>
  </p:clrMapOvr>
  <p:transition>
    <p:split orient="vert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4648238" y="1143060"/>
            <a:ext cx="32003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4800">
                <a:latin typeface="华文行楷" panose="02010800040101010101" pitchFamily="2" charset="-122"/>
                <a:ea typeface="华文行楷" panose="02010800040101010101" pitchFamily="2" charset="-122"/>
              </a:rPr>
              <a:t>学习目标</a:t>
            </a:r>
            <a:endParaRPr lang="zh-CN" altLang="en-US" sz="4800"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sp>
        <p:nvSpPr>
          <p:cNvPr id="2" name="内容占位符 2"/>
          <p:cNvSpPr txBox="1"/>
          <p:nvPr>
            <p:custDataLst>
              <p:tags r:id="rId2"/>
            </p:custDataLst>
          </p:nvPr>
        </p:nvSpPr>
        <p:spPr>
          <a:xfrm>
            <a:off x="1524120" y="2514624"/>
            <a:ext cx="8229600" cy="2219325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 anchorCtr="0">
            <a:noAutofit/>
          </a:bodyPr>
          <a:lstStyle>
            <a:defPPr>
              <a:defRPr lang="en-US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eaLnBrk="1" hangingPunct="1">
              <a:buFont typeface="Arial" pitchFamily="34" charset="0"/>
              <a:buNone/>
            </a:pPr>
            <a:r>
              <a:rPr lang="en-US" altLang="zh-CN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1、</a:t>
            </a:r>
            <a:r>
              <a:rPr lang="zh-CN" altLang="en-US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复习重点字词，准确翻译句子。</a:t>
            </a:r>
            <a:endParaRPr lang="en-US" altLang="zh-CN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L="0" eaLnBrk="1" hangingPunct="1">
              <a:buFont typeface="Arial" pitchFamily="34" charset="0"/>
              <a:buNone/>
            </a:pPr>
            <a:r>
              <a:rPr lang="en-US" altLang="zh-CN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2、</a:t>
            </a:r>
            <a:r>
              <a:rPr lang="zh-CN" altLang="en-US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体会作者的情感，领会文章的主旨。</a:t>
            </a:r>
            <a:endParaRPr lang="en-US" altLang="zh-CN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L="0" eaLnBrk="1" hangingPunct="1">
              <a:buFont typeface="Arial" pitchFamily="34" charset="0"/>
              <a:buNone/>
            </a:pPr>
            <a:r>
              <a:rPr lang="en-US" altLang="zh-CN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3</a:t>
            </a:r>
            <a:r>
              <a:rPr lang="zh-CN" altLang="en-US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、对比阅读练习。</a:t>
            </a:r>
            <a:endParaRPr lang="en-US" altLang="zh-CN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1645900" y="119253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>
    <p:split orient="vert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867535" cy="177927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rot="10800000">
            <a:off x="10416540" y="5166360"/>
            <a:ext cx="1775460" cy="1691640"/>
          </a:xfrm>
          <a:prstGeom prst="rect">
            <a:avLst/>
          </a:prstGeom>
        </p:spPr>
      </p:pic>
      <p:sp>
        <p:nvSpPr>
          <p:cNvPr id="156673" name="TextBox 3"/>
          <p:cNvSpPr txBox="1"/>
          <p:nvPr/>
        </p:nvSpPr>
        <p:spPr>
          <a:xfrm>
            <a:off x="2286100" y="381080"/>
            <a:ext cx="6408738" cy="64516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accent1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</a:t>
            </a:r>
            <a:r>
              <a:rPr lang="zh-CN" altLang="en-US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课堂探究</a:t>
            </a:r>
            <a:r>
              <a:rPr lang="en-US" altLang="zh-CN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+</a:t>
            </a:r>
            <a:r>
              <a:rPr lang="zh-CN" altLang="en-US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检测一（</a:t>
            </a:r>
            <a:r>
              <a:rPr lang="en-US" altLang="zh-CN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5</a:t>
            </a:r>
            <a:r>
              <a:rPr lang="zh-CN" altLang="en-US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分钟）</a:t>
            </a:r>
            <a:endParaRPr lang="zh-CN" altLang="en-US" sz="36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56676" name="内容占位符 2"/>
          <p:cNvSpPr txBox="1"/>
          <p:nvPr>
            <p:custDataLst>
              <p:tags r:id="rId6"/>
            </p:custDataLst>
          </p:nvPr>
        </p:nvSpPr>
        <p:spPr>
          <a:xfrm>
            <a:off x="933839" y="718895"/>
            <a:ext cx="9144000" cy="26924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en-US" altLang="zh-CN" sz="32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en-US" altLang="zh-CN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1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、齐读课文，注意朗读节奏。</a:t>
            </a:r>
            <a:endParaRPr lang="zh-CN" altLang="en-US" sz="32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Wingdings" panose="05000000000000000000" pitchFamily="2" charset="2"/>
            </a:endParaRPr>
          </a:p>
        </p:txBody>
      </p:sp>
      <p:sp>
        <p:nvSpPr>
          <p:cNvPr id="156677" name="Rectangle 7"/>
          <p:cNvSpPr/>
          <p:nvPr/>
        </p:nvSpPr>
        <p:spPr>
          <a:xfrm>
            <a:off x="756285" y="1981200"/>
            <a:ext cx="10817860" cy="439991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夫（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fú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）</a:t>
            </a:r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/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君子之行，静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/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以修身，俭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/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以养德。 非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/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淡泊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/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无以明志，非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/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宁静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/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无以致远。夫（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fú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） 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/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学须静也，才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/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须学也，非学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/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无以广才，非志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/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无以成学。淫（</a:t>
            </a:r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yín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）慢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/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则不能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/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励精，险躁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/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则不能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/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治性。 年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/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与时驰，意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/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与日去，遂</a:t>
            </a:r>
            <a:r>
              <a:rPr lang="en-US" altLang="zh-CN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(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sym typeface="+mn-ea"/>
              </a:rPr>
              <a:t>suì</a:t>
            </a:r>
            <a:r>
              <a:rPr lang="en-US" altLang="zh-CN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)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成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/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枯落，多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/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不接世。悲守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/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穷庐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（</a:t>
            </a:r>
            <a:r>
              <a:rPr lang="en-US" altLang="zh-CN" sz="40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sym typeface="+mn-ea"/>
              </a:rPr>
              <a:t>lú</a:t>
            </a:r>
            <a:r>
              <a:rPr lang="en-US" altLang="zh-CN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)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，将复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/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何及</a:t>
            </a:r>
            <a:r>
              <a:rPr lang="en-US" altLang="zh-CN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!</a:t>
            </a:r>
            <a:br>
              <a:rPr lang="en-US" altLang="zh-CN" sz="28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</a:br>
            <a:endParaRPr lang="en-US" altLang="zh-CN" sz="28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r>
              <a:rPr lang="zh-CN" altLang="en-US" sz="28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朗读指导：各种形式读，读出文章的韵味，训诫的理味，家书的情味。</a:t>
            </a:r>
            <a:endParaRPr lang="zh-CN" altLang="en-US" sz="28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endParaRPr lang="zh-CN" altLang="en-US" sz="28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文本框 29697"/>
          <p:cNvSpPr txBox="1"/>
          <p:nvPr/>
        </p:nvSpPr>
        <p:spPr>
          <a:xfrm>
            <a:off x="1976438" y="884238"/>
            <a:ext cx="8281987" cy="122364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lnSpc>
                <a:spcPct val="230000"/>
              </a:lnSpc>
              <a:spcBef>
                <a:spcPct val="50000"/>
              </a:spcBef>
              <a:buSzTx/>
            </a:pP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夫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君子之行，静</a:t>
            </a:r>
            <a:r>
              <a:rPr lang="zh-CN" altLang="en-US" sz="32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以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修身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，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俭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以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养德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。</a:t>
            </a:r>
            <a:r>
              <a:rPr lang="zh-CN" altLang="en-US" sz="2400"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endParaRPr lang="zh-CN" altLang="en-US" sz="24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29699" name="文本框 29698"/>
          <p:cNvSpPr txBox="1"/>
          <p:nvPr/>
        </p:nvSpPr>
        <p:spPr>
          <a:xfrm>
            <a:off x="1165860" y="2125980"/>
            <a:ext cx="9092565" cy="11988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  <a:buSzTx/>
            </a:pPr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君子的行为操守，</a:t>
            </a:r>
            <a:r>
              <a:rPr lang="zh-CN" altLang="en-US" sz="3600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用</a:t>
            </a:r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屏除杂念和干扰、宁静专一来修养身心，</a:t>
            </a:r>
            <a:r>
              <a:rPr lang="zh-CN" altLang="en-US" sz="3600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用</a:t>
            </a:r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节俭来培养自己的品德。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endParaRPr lang="zh-CN" altLang="en-US" sz="2400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5363" name="文本框 29699"/>
          <p:cNvSpPr txBox="1"/>
          <p:nvPr/>
        </p:nvSpPr>
        <p:spPr>
          <a:xfrm>
            <a:off x="1976755" y="3829050"/>
            <a:ext cx="9932035" cy="113728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  <a:buSzTx/>
            </a:pP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非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淡泊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无以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明志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，非宁静</a:t>
            </a:r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无以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致远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。</a:t>
            </a:r>
            <a:r>
              <a:rPr lang="zh-CN" altLang="en-US" sz="2400"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endParaRPr lang="zh-CN" altLang="en-US" sz="240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  <a:buSzTx/>
            </a:pPr>
            <a:r>
              <a:rPr lang="zh-CN" altLang="en-US" sz="2400">
                <a:latin typeface="Times New Roman" panose="02020603050405020304" pitchFamily="18" charset="0"/>
                <a:ea typeface="宋体" panose="02010600030101010101" pitchFamily="2" charset="-122"/>
              </a:rPr>
              <a:t>                                                                           </a:t>
            </a:r>
            <a:r>
              <a:rPr lang="en-US" altLang="zh-CN" sz="2400">
                <a:latin typeface="Times New Roman" panose="02020603050405020304" pitchFamily="18" charset="0"/>
                <a:ea typeface="宋体" panose="02010600030101010101" pitchFamily="2" charset="-122"/>
              </a:rPr>
              <a:t>     </a:t>
            </a:r>
            <a:r>
              <a:rPr lang="zh-CN" altLang="en-US" sz="2400">
                <a:latin typeface="Times New Roman" panose="02020603050405020304" pitchFamily="18" charset="0"/>
                <a:ea typeface="宋体" panose="02010600030101010101" pitchFamily="2" charset="-122"/>
              </a:rPr>
              <a:t>  </a:t>
            </a:r>
            <a:r>
              <a:rPr lang="en-US" altLang="zh-CN" sz="2400">
                <a:latin typeface="Times New Roman" panose="02020603050405020304" pitchFamily="18" charset="0"/>
                <a:ea typeface="宋体" panose="02010600030101010101" pitchFamily="2" charset="-122"/>
              </a:rPr>
              <a:t>                           </a:t>
            </a:r>
            <a:r>
              <a:rPr lang="zh-CN" altLang="en-US" sz="2400" b="1">
                <a:latin typeface="Times New Roman" panose="02020603050405020304" pitchFamily="18" charset="0"/>
                <a:ea typeface="宋体" panose="02010600030101010101" pitchFamily="2" charset="-122"/>
              </a:rPr>
              <a:t>（互文）</a:t>
            </a:r>
            <a:endParaRPr lang="zh-CN" altLang="en-US" sz="2400" b="1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29701" name="文本框 29700"/>
          <p:cNvSpPr txBox="1"/>
          <p:nvPr/>
        </p:nvSpPr>
        <p:spPr>
          <a:xfrm>
            <a:off x="1165860" y="5190182"/>
            <a:ext cx="9092565" cy="120032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/>
              <a:t>不内心恬淡、不慕名利就无法明确志向，不宁静专一，就无法达到远大目标。</a:t>
            </a:r>
            <a:endParaRPr lang="zh-CN" altLang="en-US"/>
          </a:p>
        </p:txBody>
      </p:sp>
      <p:sp>
        <p:nvSpPr>
          <p:cNvPr id="15365" name="文本框 29701"/>
          <p:cNvSpPr txBox="1"/>
          <p:nvPr/>
        </p:nvSpPr>
        <p:spPr>
          <a:xfrm>
            <a:off x="832962" y="228849"/>
            <a:ext cx="5971858" cy="5847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  <a:buSzTx/>
            </a:pPr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课堂探究及同步检测二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7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分钟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4492150" y="311150"/>
            <a:ext cx="1816100" cy="583565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buSzTx/>
            </a:pP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修养身心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" name="下箭头 2"/>
          <p:cNvSpPr/>
          <p:nvPr/>
        </p:nvSpPr>
        <p:spPr>
          <a:xfrm>
            <a:off x="5486400" y="1160145"/>
            <a:ext cx="415290" cy="29908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文本框 4"/>
          <p:cNvSpPr txBox="1"/>
          <p:nvPr/>
        </p:nvSpPr>
        <p:spPr>
          <a:xfrm flipH="1">
            <a:off x="6441044" y="259240"/>
            <a:ext cx="675005" cy="933450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</a:ln>
        </p:spPr>
        <p:txBody>
          <a:bodyPr vert="eaVert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buSzTx/>
            </a:pP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节俭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6" name="线形标注 1 5"/>
          <p:cNvSpPr/>
          <p:nvPr/>
        </p:nvSpPr>
        <p:spPr>
          <a:xfrm>
            <a:off x="7634288" y="344488"/>
            <a:ext cx="914400" cy="612775"/>
          </a:xfrm>
          <a:prstGeom prst="borderCallout1">
            <a:avLst>
              <a:gd name="adj1" fmla="val 18750"/>
              <a:gd name="adj2" fmla="val -8333"/>
              <a:gd name="adj3" fmla="val 124610"/>
              <a:gd name="adj4" fmla="val -15833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7605713" y="420688"/>
            <a:ext cx="999490" cy="583565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buSzTx/>
            </a:pP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培养</a:t>
            </a:r>
            <a:endParaRPr lang="zh-CN" altLang="en-US" sz="3200" b="1">
              <a:solidFill>
                <a:srgbClr val="00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8" name="椭圆形标注 7"/>
          <p:cNvSpPr/>
          <p:nvPr/>
        </p:nvSpPr>
        <p:spPr>
          <a:xfrm>
            <a:off x="8881428" y="1084263"/>
            <a:ext cx="1457325" cy="811213"/>
          </a:xfrm>
          <a:prstGeom prst="wedgeEllipseCallout">
            <a:avLst>
              <a:gd name="adj1" fmla="val -96710"/>
              <a:gd name="adj2" fmla="val 14526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9059863" y="1169988"/>
            <a:ext cx="1101090" cy="645160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buSzTx/>
            </a:pPr>
            <a:r>
              <a:rPr lang="zh-CN" altLang="en-US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品德</a:t>
            </a:r>
            <a:endParaRPr lang="zh-CN" altLang="en-US" sz="3600" b="1">
              <a:solidFill>
                <a:srgbClr val="00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752917" y="4394200"/>
            <a:ext cx="1943100" cy="1076325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>
            <a:solidFill>
              <a:schemeClr val="dk1"/>
            </a:solidFill>
            <a:miter lim="800000"/>
          </a:ln>
        </p:spPr>
        <p:txBody>
          <a:bodyPr/>
          <a:lstStyle>
            <a:defPPr>
              <a:defRPr lang="en-US"/>
            </a:defPPr>
            <a:lvl1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2400" b="1" i="0" u="none" strike="noStrike" kern="1200" cap="none" spc="0" normalizeH="0" baseline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/>
              <a:t>内心恬淡，</a:t>
            </a:r>
            <a:endParaRPr lang="en-US" altLang="zh-CN"/>
          </a:p>
          <a:p>
            <a:r>
              <a:rPr lang="zh-CN" altLang="en-US"/>
              <a:t>不慕名利</a:t>
            </a:r>
            <a:endParaRPr lang="zh-CN" altLang="en-US"/>
          </a:p>
        </p:txBody>
      </p:sp>
      <p:sp>
        <p:nvSpPr>
          <p:cNvPr id="13" name="TextBox 12"/>
          <p:cNvSpPr txBox="1"/>
          <p:nvPr/>
        </p:nvSpPr>
        <p:spPr>
          <a:xfrm>
            <a:off x="3833813" y="4437063"/>
            <a:ext cx="1652587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>
            <a:solidFill>
              <a:schemeClr val="dk1"/>
            </a:solidFill>
            <a:miter lim="800000"/>
          </a:ln>
        </p:spPr>
        <p:txBody>
          <a:bodyPr/>
          <a:lstStyle>
            <a:defPPr>
              <a:defRPr lang="en-US"/>
            </a:defPPr>
            <a:lvl1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2400" b="1" i="0" u="none" strike="noStrike" kern="1200" cap="none" spc="0" normalizeH="0" baseline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/>
              <a:t>明确志向</a:t>
            </a:r>
            <a:endParaRPr lang="zh-CN" altLang="en-US"/>
          </a:p>
        </p:txBody>
      </p:sp>
      <p:sp>
        <p:nvSpPr>
          <p:cNvPr id="14" name="TextBox 13"/>
          <p:cNvSpPr txBox="1"/>
          <p:nvPr/>
        </p:nvSpPr>
        <p:spPr>
          <a:xfrm>
            <a:off x="8548688" y="3837305"/>
            <a:ext cx="2467795" cy="493712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>
            <a:solidFill>
              <a:schemeClr val="dk1"/>
            </a:solidFill>
            <a:miter lim="800000"/>
          </a:ln>
        </p:spPr>
        <p:txBody>
          <a:bodyPr/>
          <a:lstStyle>
            <a:defPPr>
              <a:defRPr lang="en-US"/>
            </a:defPPr>
            <a:lvl1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2400" b="1" i="0" u="none" strike="noStrike" kern="1200" cap="none" spc="0" normalizeH="0" baseline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/>
              <a:t>达到远大的目标</a:t>
            </a:r>
            <a:endParaRPr lang="zh-CN" altLang="en-US"/>
          </a:p>
        </p:txBody>
      </p:sp>
      <p:sp>
        <p:nvSpPr>
          <p:cNvPr id="22532" name="AutoShape 15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563086" y="237490"/>
            <a:ext cx="2379663" cy="1029523"/>
          </a:xfrm>
          <a:prstGeom prst="wedgeRoundRectCallout">
            <a:avLst>
              <a:gd name="adj1" fmla="val 22501"/>
              <a:gd name="adj2" fmla="val 58622"/>
              <a:gd name="adj3" fmla="val 16667"/>
            </a:avLst>
          </a:prstGeom>
          <a:solidFill>
            <a:schemeClr val="bg2">
              <a:lumMod val="90000"/>
            </a:schemeClr>
          </a:solidFill>
          <a:ln w="9525">
            <a:solidFill>
              <a:schemeClr val="dk1"/>
            </a:solidFill>
            <a:miter lim="800000"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助词，用于句首，表示发端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5" name="文本框 8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5698622" y="4459258"/>
            <a:ext cx="387798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>
            <a:solidFill>
              <a:schemeClr val="dk1"/>
            </a:solidFill>
            <a:miter lim="800000"/>
          </a:ln>
        </p:spPr>
        <p:txBody>
          <a:bodyPr/>
          <a:lstStyle>
            <a:defPPr>
              <a:defRPr lang="en-US"/>
            </a:defPPr>
            <a:lvl1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2400" b="1" i="0" u="none" strike="noStrike" kern="1200" cap="none" spc="0" normalizeH="0" baseline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/>
              <a:t>没有什么可以拿来，没办法</a:t>
            </a:r>
            <a:endParaRPr lang="zh-CN" altLang="en-US"/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/>
      <p:bldP spid="29701" grpId="0"/>
      <p:bldP spid="2" grpId="0"/>
      <p:bldP spid="5" grpId="0"/>
      <p:bldP spid="7" grpId="0"/>
      <p:bldP spid="9" grpId="0"/>
      <p:bldP spid="12" grpId="0"/>
      <p:bldP spid="13" grpId="0"/>
      <p:bldP spid="14" grpId="0"/>
      <p:bldP spid="22532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文本框 30721"/>
          <p:cNvSpPr txBox="1"/>
          <p:nvPr/>
        </p:nvSpPr>
        <p:spPr>
          <a:xfrm>
            <a:off x="1511300" y="406400"/>
            <a:ext cx="8929688" cy="122364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lnSpc>
                <a:spcPct val="230000"/>
              </a:lnSpc>
              <a:spcBef>
                <a:spcPct val="50000"/>
              </a:spcBef>
              <a:buSzTx/>
            </a:pPr>
            <a:r>
              <a:rPr lang="en-US" altLang="zh-CN" sz="2800" b="1">
                <a:solidFill>
                  <a:schemeClr val="accent2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  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夫学须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静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也，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才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须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学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也。</a:t>
            </a:r>
            <a:endParaRPr lang="zh-CN" altLang="en-US" sz="3200" b="1">
              <a:solidFill>
                <a:srgbClr val="00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0723" name="文本框 30722"/>
          <p:cNvSpPr txBox="1"/>
          <p:nvPr/>
        </p:nvSpPr>
        <p:spPr>
          <a:xfrm>
            <a:off x="919711" y="1495584"/>
            <a:ext cx="8475980" cy="64516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/>
              <a:t>学习必须静心专一，而才干来自于学习。</a:t>
            </a:r>
            <a:endParaRPr lang="zh-CN" altLang="en-US"/>
          </a:p>
        </p:txBody>
      </p:sp>
      <p:sp>
        <p:nvSpPr>
          <p:cNvPr id="16387" name="文本框 30723"/>
          <p:cNvSpPr txBox="1"/>
          <p:nvPr/>
        </p:nvSpPr>
        <p:spPr>
          <a:xfrm>
            <a:off x="1829118" y="3581083"/>
            <a:ext cx="7561262" cy="122364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lnSpc>
                <a:spcPct val="230000"/>
              </a:lnSpc>
              <a:spcBef>
                <a:spcPct val="50000"/>
              </a:spcBef>
              <a:buSzTx/>
            </a:pP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淫慢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则不能</a:t>
            </a:r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励精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，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险躁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则不能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治性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。</a:t>
            </a: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endParaRPr lang="zh-CN" altLang="en-US" sz="2800" b="1">
              <a:solidFill>
                <a:srgbClr val="00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0725" name="文本框 30724"/>
          <p:cNvSpPr txBox="1"/>
          <p:nvPr/>
        </p:nvSpPr>
        <p:spPr>
          <a:xfrm>
            <a:off x="416623" y="5279797"/>
            <a:ext cx="11135360" cy="64516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/>
              <a:t>放纵懈怠就无法振奋精神，轻薄浮躁就不能修养性情。</a:t>
            </a:r>
            <a:endParaRPr lang="zh-CN" altLang="en-US"/>
          </a:p>
        </p:txBody>
      </p:sp>
      <p:sp>
        <p:nvSpPr>
          <p:cNvPr id="16389" name="文本框 30726"/>
          <p:cNvSpPr txBox="1"/>
          <p:nvPr/>
        </p:nvSpPr>
        <p:spPr>
          <a:xfrm>
            <a:off x="2063750" y="2205038"/>
            <a:ext cx="5903913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  <a:buSzTx/>
            </a:pP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非学无以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广才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，非志</a:t>
            </a:r>
            <a:r>
              <a:rPr lang="zh-CN" altLang="en-US" sz="32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无以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成学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。</a:t>
            </a:r>
            <a:endParaRPr lang="zh-CN" altLang="en-US" sz="3200" b="1">
              <a:solidFill>
                <a:srgbClr val="00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0728" name="文本框 30727"/>
          <p:cNvSpPr txBox="1"/>
          <p:nvPr/>
        </p:nvSpPr>
        <p:spPr>
          <a:xfrm>
            <a:off x="430530" y="3452495"/>
            <a:ext cx="11369040" cy="5835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/>
              <a:t>不学习就无法增长才干，不定下志向就无法学有所成。</a:t>
            </a:r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1925638" y="312738"/>
            <a:ext cx="1873250" cy="583565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>
            <a:solidFill>
              <a:schemeClr val="dk1"/>
            </a:solidFill>
            <a:miter lim="800000"/>
          </a:ln>
        </p:spPr>
        <p:txBody>
          <a:bodyPr/>
          <a:lstStyle>
            <a:defPPr>
              <a:defRPr lang="en-US"/>
            </a:defPPr>
            <a:lvl1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2400" b="1" i="0" u="none" strike="noStrike" kern="1200" cap="none" spc="0" normalizeH="0" baseline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/>
              <a:t>静心专一</a:t>
            </a:r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4266883" y="-11430"/>
            <a:ext cx="675005" cy="908050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>
            <a:solidFill>
              <a:schemeClr val="dk1"/>
            </a:solidFill>
            <a:miter lim="800000"/>
          </a:ln>
        </p:spPr>
        <p:txBody>
          <a:bodyPr/>
          <a:lstStyle>
            <a:defPPr>
              <a:defRPr lang="en-US"/>
            </a:defPPr>
            <a:lvl1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2400" b="1" i="0" u="none" strike="noStrike" kern="1200" cap="none" spc="0" normalizeH="0" baseline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/>
              <a:t>才干</a:t>
            </a:r>
            <a:endParaRPr lang="zh-CN" altLang="en-US"/>
          </a:p>
        </p:txBody>
      </p:sp>
      <p:sp>
        <p:nvSpPr>
          <p:cNvPr id="5" name="云形标注 4"/>
          <p:cNvSpPr/>
          <p:nvPr/>
        </p:nvSpPr>
        <p:spPr>
          <a:xfrm>
            <a:off x="5702300" y="182563"/>
            <a:ext cx="1762125" cy="830263"/>
          </a:xfrm>
          <a:prstGeom prst="cloudCallout">
            <a:avLst>
              <a:gd name="adj1" fmla="val -67391"/>
              <a:gd name="adj2" fmla="val 70452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6135688" y="312738"/>
            <a:ext cx="800219" cy="46166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buSzTx/>
            </a:pPr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学习</a:t>
            </a:r>
            <a:endParaRPr lang="zh-CN" altLang="en-US" sz="24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369130" y="4611053"/>
            <a:ext cx="1415772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>
            <a:solidFill>
              <a:schemeClr val="dk1"/>
            </a:solidFill>
            <a:miter lim="800000"/>
          </a:ln>
        </p:spPr>
        <p:txBody>
          <a:bodyPr/>
          <a:lstStyle>
            <a:defPPr>
              <a:defRPr lang="en-US"/>
            </a:defPPr>
            <a:lvl1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2400" b="1" i="0" u="none" strike="noStrike" kern="1200" cap="none" spc="0" normalizeH="0" baseline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/>
              <a:t>放纵懈怠</a:t>
            </a:r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3124278" y="4611053"/>
            <a:ext cx="1556942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>
            <a:solidFill>
              <a:schemeClr val="dk1"/>
            </a:solidFill>
            <a:miter lim="800000"/>
          </a:ln>
        </p:spPr>
        <p:txBody>
          <a:bodyPr/>
          <a:lstStyle>
            <a:defPPr>
              <a:defRPr lang="en-US"/>
            </a:defPPr>
            <a:lvl1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2400" b="1" i="0" u="none" strike="noStrike" kern="1200" cap="none" spc="0" normalizeH="0" baseline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/>
              <a:t>振奋精神</a:t>
            </a:r>
            <a:endParaRPr lang="zh-CN" altLang="en-US"/>
          </a:p>
        </p:txBody>
      </p:sp>
      <p:sp>
        <p:nvSpPr>
          <p:cNvPr id="9" name="文本框 8"/>
          <p:cNvSpPr txBox="1"/>
          <p:nvPr/>
        </p:nvSpPr>
        <p:spPr>
          <a:xfrm>
            <a:off x="4960794" y="4584854"/>
            <a:ext cx="1415772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>
            <a:solidFill>
              <a:schemeClr val="dk1"/>
            </a:solidFill>
            <a:miter lim="800000"/>
          </a:ln>
        </p:spPr>
        <p:txBody>
          <a:bodyPr/>
          <a:lstStyle>
            <a:defPPr>
              <a:defRPr lang="en-US"/>
            </a:defPPr>
            <a:lvl1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2400" b="1" i="0" u="none" strike="noStrike" kern="1200" cap="none" spc="0" normalizeH="0" baseline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/>
              <a:t>轻薄浮躁</a:t>
            </a:r>
            <a:endParaRPr lang="zh-CN" altLang="en-US"/>
          </a:p>
        </p:txBody>
      </p:sp>
      <p:sp>
        <p:nvSpPr>
          <p:cNvPr id="11" name="文本框 10"/>
          <p:cNvSpPr txBox="1"/>
          <p:nvPr/>
        </p:nvSpPr>
        <p:spPr>
          <a:xfrm>
            <a:off x="7136686" y="4573895"/>
            <a:ext cx="1415772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>
            <a:solidFill>
              <a:schemeClr val="dk1"/>
            </a:solidFill>
            <a:miter lim="800000"/>
          </a:ln>
        </p:spPr>
        <p:txBody>
          <a:bodyPr/>
          <a:lstStyle>
            <a:defPPr>
              <a:defRPr lang="en-US"/>
            </a:defPPr>
            <a:lvl1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2400" b="1" i="0" u="none" strike="noStrike" kern="1200" cap="none" spc="0" normalizeH="0" baseline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/>
              <a:t>修养性情</a:t>
            </a:r>
            <a:endParaRPr lang="zh-CN" altLang="en-US"/>
          </a:p>
        </p:txBody>
      </p:sp>
      <p:sp>
        <p:nvSpPr>
          <p:cNvPr id="12" name="文本框 11"/>
          <p:cNvSpPr txBox="1"/>
          <p:nvPr/>
        </p:nvSpPr>
        <p:spPr>
          <a:xfrm>
            <a:off x="3276600" y="2721610"/>
            <a:ext cx="1824990" cy="583565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>
            <a:solidFill>
              <a:schemeClr val="dk1"/>
            </a:solidFill>
            <a:miter lim="800000"/>
          </a:ln>
        </p:spPr>
        <p:txBody>
          <a:bodyPr/>
          <a:lstStyle>
            <a:defPPr>
              <a:defRPr lang="en-US"/>
            </a:defPPr>
            <a:lvl1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2400" b="1" i="0" u="none" strike="noStrike" kern="1200" cap="none" spc="0" normalizeH="0" baseline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/>
              <a:t>增长才干</a:t>
            </a:r>
            <a:endParaRPr lang="zh-CN" altLang="en-US"/>
          </a:p>
        </p:txBody>
      </p:sp>
      <p:sp>
        <p:nvSpPr>
          <p:cNvPr id="23556" name="AutoShape 12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6136005" y="2775585"/>
            <a:ext cx="3062605" cy="494665"/>
          </a:xfrm>
          <a:prstGeom prst="wedgeRoundRectCallout">
            <a:avLst>
              <a:gd name="adj1" fmla="val -26229"/>
              <a:gd name="adj2" fmla="val -72336"/>
              <a:gd name="adj3" fmla="val 16667"/>
            </a:avLst>
          </a:prstGeom>
          <a:solidFill>
            <a:schemeClr val="bg2">
              <a:lumMod val="90000"/>
            </a:schemeClr>
          </a:solidFill>
          <a:ln w="9525">
            <a:solidFill>
              <a:schemeClr val="dk1"/>
            </a:solidFill>
            <a:miter lim="800000"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达成，成就</a:t>
            </a:r>
            <a:endParaRPr lang="zh-CN" altLang="en-US" sz="24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7750810" y="2209800"/>
            <a:ext cx="1639570" cy="583565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>
            <a:solidFill>
              <a:schemeClr val="dk1"/>
            </a:solidFill>
            <a:miter lim="800000"/>
          </a:ln>
        </p:spPr>
        <p:txBody>
          <a:bodyPr/>
          <a:lstStyle>
            <a:defPPr>
              <a:defRPr lang="en-US"/>
            </a:defPPr>
            <a:lvl1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2400" b="1" i="0" u="none" strike="noStrike" kern="1200" cap="none" spc="0" normalizeH="0" baseline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/>
              <a:t>学业</a:t>
            </a:r>
            <a:endParaRPr lang="zh-CN" altLang="en-US"/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07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07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07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/>
      <p:bldP spid="30725" grpId="0"/>
      <p:bldP spid="30728" grpId="0"/>
      <p:bldP spid="2" grpId="0"/>
      <p:bldP spid="4" grpId="0"/>
      <p:bldP spid="6" grpId="0"/>
      <p:bldP spid="7" grpId="0"/>
      <p:bldP spid="8" grpId="0"/>
      <p:bldP spid="9" grpId="0"/>
      <p:bldP spid="11" grpId="0"/>
      <p:bldP spid="12" grpId="0"/>
      <p:bldP spid="23556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文本框 31745"/>
          <p:cNvSpPr txBox="1"/>
          <p:nvPr/>
        </p:nvSpPr>
        <p:spPr>
          <a:xfrm>
            <a:off x="2063750" y="639763"/>
            <a:ext cx="8389938" cy="122364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lnSpc>
                <a:spcPct val="230000"/>
              </a:lnSpc>
              <a:spcBef>
                <a:spcPct val="50000"/>
              </a:spcBef>
              <a:buSzTx/>
            </a:pPr>
            <a:r>
              <a:rPr lang="zh-CN" altLang="en-US" sz="32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年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与</a:t>
            </a:r>
            <a:r>
              <a:rPr lang="zh-CN" altLang="en-US" sz="32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时</a:t>
            </a:r>
            <a:r>
              <a:rPr lang="zh-CN" altLang="en-US" sz="3200" b="1">
                <a:solidFill>
                  <a:srgbClr val="0661F8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驰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，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意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与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日</a:t>
            </a:r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去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，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遂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成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枯落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，</a:t>
            </a:r>
            <a:endParaRPr lang="zh-CN" altLang="en-US" sz="3200" b="1">
              <a:solidFill>
                <a:srgbClr val="00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1747" name="文本框 31746"/>
          <p:cNvSpPr txBox="1"/>
          <p:nvPr/>
        </p:nvSpPr>
        <p:spPr>
          <a:xfrm>
            <a:off x="838200" y="2223135"/>
            <a:ext cx="9965690" cy="11988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/>
              <a:t>年纪随同时光而疾速逝去，意志随同岁月而丧失，最终人年老志衰，</a:t>
            </a:r>
            <a:endParaRPr lang="en-US" altLang="zh-CN"/>
          </a:p>
        </p:txBody>
      </p:sp>
      <p:sp>
        <p:nvSpPr>
          <p:cNvPr id="17412" name="文本框 31748"/>
          <p:cNvSpPr txBox="1"/>
          <p:nvPr/>
        </p:nvSpPr>
        <p:spPr>
          <a:xfrm>
            <a:off x="1825625" y="3648075"/>
            <a:ext cx="7005638" cy="19621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lnSpc>
                <a:spcPct val="230000"/>
              </a:lnSpc>
              <a:spcBef>
                <a:spcPct val="50000"/>
              </a:spcBef>
              <a:buSzTx/>
            </a:pP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多不接世，</a:t>
            </a:r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悲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守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穷庐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，将复何及</a:t>
            </a:r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!</a:t>
            </a:r>
            <a:endParaRPr lang="en-US" altLang="zh-CN" sz="3200" b="1">
              <a:solidFill>
                <a:srgbClr val="00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  <a:buSzTx/>
            </a:pPr>
            <a:endParaRPr lang="en-US" altLang="zh-CN" sz="3200" b="1">
              <a:solidFill>
                <a:srgbClr val="00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1750" name="文本框 31749"/>
          <p:cNvSpPr txBox="1"/>
          <p:nvPr/>
        </p:nvSpPr>
        <p:spPr>
          <a:xfrm>
            <a:off x="762140" y="4724366"/>
            <a:ext cx="10419715" cy="11988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/>
              <a:t>大多对社会没有任何贡献，只能悲哀地坐守着那穷困的居舍，（那时再悔恨）又怎么来得及呢！</a:t>
            </a:r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4078288" y="203200"/>
            <a:ext cx="736600" cy="1009650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eaVert" wrap="non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Franklin Gothic Book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Franklin Gothic Book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Franklin Gothic Book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Franklin Gothic Book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Franklin Gothic Book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Franklin Gothic Book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Franklin Gothic Book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Franklin Gothic Book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>
              <a:buSzTx/>
            </a:pPr>
            <a:r>
              <a:rPr lang="zh-CN" altLang="en-US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意志</a:t>
            </a:r>
            <a:endParaRPr lang="zh-CN" altLang="en-US" sz="3600" b="1">
              <a:solidFill>
                <a:srgbClr val="00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4799330" y="656054"/>
            <a:ext cx="1109980" cy="447993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>
            <a:solidFill>
              <a:schemeClr val="dk1"/>
            </a:solidFill>
            <a:miter lim="800000"/>
          </a:ln>
        </p:spPr>
        <p:txBody>
          <a:bodyPr/>
          <a:lstStyle>
            <a:defPPr>
              <a:defRPr lang="en-US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1" i="0" u="none" kern="1200" baseline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/>
              <a:t>岁月</a:t>
            </a:r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5717678" y="492565"/>
            <a:ext cx="999490" cy="583565"/>
          </a:xfrm>
          <a:prstGeom prst="rect">
            <a:avLst/>
          </a:prstGeom>
          <a:solidFill>
            <a:srgbClr val="FFFF00"/>
          </a:solidFill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buSzTx/>
            </a:pPr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丧失</a:t>
            </a:r>
            <a:endParaRPr lang="zh-CN" altLang="en-US" sz="3200" b="1">
              <a:solidFill>
                <a:srgbClr val="00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7425057" y="325464"/>
            <a:ext cx="3877985" cy="830997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>
            <a:solidFill>
              <a:schemeClr val="dk1"/>
            </a:solidFill>
            <a:miter lim="800000"/>
          </a:ln>
        </p:spPr>
        <p:txBody>
          <a:bodyPr/>
          <a:lstStyle>
            <a:defPPr>
              <a:defRPr lang="en-US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1" i="0" u="none" kern="1200" baseline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/>
              <a:t>凋落，衰残。</a:t>
            </a:r>
            <a:endParaRPr lang="en-US" altLang="zh-CN"/>
          </a:p>
          <a:p>
            <a:r>
              <a:rPr lang="zh-CN" altLang="en-US"/>
              <a:t>比喻人年老志衰，没有用处</a:t>
            </a:r>
            <a:endParaRPr lang="zh-CN" altLang="en-US"/>
          </a:p>
        </p:txBody>
      </p:sp>
      <p:sp>
        <p:nvSpPr>
          <p:cNvPr id="10" name="文本框 9"/>
          <p:cNvSpPr txBox="1"/>
          <p:nvPr/>
        </p:nvSpPr>
        <p:spPr>
          <a:xfrm>
            <a:off x="3609975" y="3497263"/>
            <a:ext cx="1101090" cy="645160"/>
          </a:xfrm>
          <a:prstGeom prst="rect">
            <a:avLst/>
          </a:prstGeom>
          <a:noFill/>
          <a:ln w="9525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buSzTx/>
            </a:pPr>
            <a:r>
              <a:rPr lang="zh-CN" altLang="en-US" sz="3600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悲哀</a:t>
            </a:r>
            <a:endParaRPr lang="zh-CN" altLang="en-US" sz="3600" b="1">
              <a:solidFill>
                <a:srgbClr val="00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4799013" y="3497263"/>
            <a:ext cx="4773930" cy="645160"/>
          </a:xfrm>
          <a:prstGeom prst="rect">
            <a:avLst/>
          </a:prstGeom>
          <a:solidFill>
            <a:schemeClr val="bg2">
              <a:lumMod val="50000"/>
            </a:schemeClr>
          </a:solidFill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buSzTx/>
            </a:pPr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穷困潦倒之人住的陋室</a:t>
            </a:r>
            <a:endParaRPr lang="zh-CN" altLang="en-US" sz="3600" b="1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24579" name="AutoShape 15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1447800" y="466725"/>
            <a:ext cx="1873250" cy="596900"/>
          </a:xfrm>
          <a:prstGeom prst="wedgeRoundRectCallout">
            <a:avLst>
              <a:gd name="adj1" fmla="val 13186"/>
              <a:gd name="adj2" fmla="val 73085"/>
              <a:gd name="adj3" fmla="val 16667"/>
            </a:avLst>
          </a:prstGeom>
          <a:solidFill>
            <a:schemeClr val="bg2">
              <a:lumMod val="90000"/>
            </a:schemeClr>
          </a:solidFill>
          <a:ln w="9525">
            <a:solidFill>
              <a:schemeClr val="dk1"/>
            </a:solidFill>
            <a:miter lim="800000"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跟随，随同</a:t>
            </a:r>
            <a:endParaRPr lang="zh-CN" altLang="en-US" sz="24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4582" name="AutoShape 12"/>
          <p:cNvSpPr>
            <a:spLocks noChangeArrowheads="1"/>
          </p:cNvSpPr>
          <p:nvPr/>
        </p:nvSpPr>
        <p:spPr bwMode="auto">
          <a:xfrm>
            <a:off x="2133600" y="1641475"/>
            <a:ext cx="3775075" cy="447993"/>
          </a:xfrm>
          <a:prstGeom prst="wedgeRoundRectCallout">
            <a:avLst>
              <a:gd name="adj1" fmla="val -11900"/>
              <a:gd name="adj2" fmla="val 15363"/>
              <a:gd name="adj3" fmla="val 16667"/>
            </a:avLst>
          </a:prstGeom>
          <a:solidFill>
            <a:schemeClr val="bg2">
              <a:lumMod val="90000"/>
            </a:schemeClr>
          </a:solidFill>
          <a:ln w="9525">
            <a:solidFill>
              <a:schemeClr val="dk1"/>
            </a:solidFill>
            <a:miter lim="800000"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黑体" panose="02010609060101010101" pitchFamily="49" charset="-122"/>
              </a:rPr>
              <a:t>疾行，指迅速逝去</a:t>
            </a:r>
            <a:endParaRPr lang="zh-CN" altLang="en-US" sz="24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黑体" panose="02010609060101010101" pitchFamily="49" charset="-122"/>
            </a:endParaRPr>
          </a:p>
        </p:txBody>
      </p:sp>
      <p:sp>
        <p:nvSpPr>
          <p:cNvPr id="12" name="文本框 3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6070283" y="1564164"/>
            <a:ext cx="1115695" cy="58356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最终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17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17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5" dur="500"/>
                                        <p:tgtEl>
                                          <p:spTgt spid="317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7" grpId="0"/>
      <p:bldP spid="31750" grpId="0"/>
      <p:bldP spid="5" grpId="0"/>
      <p:bldP spid="6" grpId="0"/>
      <p:bldP spid="7" grpId="0"/>
      <p:bldP spid="9" grpId="0"/>
      <p:bldP spid="10" grpId="0"/>
      <p:bldP spid="11" grpId="0"/>
      <p:bldP spid="24579" grpId="0"/>
      <p:bldP spid="24582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867535" cy="177927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rot="10800000">
            <a:off x="10416540" y="5166360"/>
            <a:ext cx="1775460" cy="1691640"/>
          </a:xfrm>
          <a:prstGeom prst="rect">
            <a:avLst/>
          </a:prstGeom>
        </p:spPr>
      </p:pic>
      <p:sp>
        <p:nvSpPr>
          <p:cNvPr id="162817" name="标题 1"/>
          <p:cNvSpPr>
            <a:spLocks noGrp="1"/>
          </p:cNvSpPr>
          <p:nvPr>
            <p:ph type="title" idx="4294967295"/>
          </p:nvPr>
        </p:nvSpPr>
        <p:spPr>
          <a:xfrm>
            <a:off x="1600318" y="624297"/>
            <a:ext cx="8228013" cy="1143000"/>
          </a:xfrm>
          <a:noFill/>
          <a:ln w="9525">
            <a:noFill/>
          </a:ln>
        </p:spPr>
        <p:txBody>
          <a:bodyPr vert="horz" wrap="square" lIns="91440" tIns="45720" rIns="91440" bIns="45720" anchor="ctr" anchorCtr="0">
            <a:no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>
                <a:solidFill>
                  <a:schemeClr val="tx2"/>
                </a:solidFill>
                <a:latin typeface="Franklin Gothic Medium" panose="020b0603020102020204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>
                <a:solidFill>
                  <a:schemeClr val="tx2"/>
                </a:solidFill>
                <a:latin typeface="Franklin Gothic Medium" panose="020b0603020102020204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>
                <a:solidFill>
                  <a:schemeClr val="tx2"/>
                </a:solidFill>
                <a:latin typeface="Franklin Gothic Medium" panose="020b0603020102020204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>
                <a:solidFill>
                  <a:schemeClr val="tx2"/>
                </a:solidFill>
                <a:latin typeface="Franklin Gothic Medium" panose="020b060302010202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>
                <a:solidFill>
                  <a:schemeClr val="tx2"/>
                </a:solidFill>
                <a:latin typeface="Franklin Gothic Medium" panose="020b060302010202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>
                <a:solidFill>
                  <a:schemeClr val="tx2"/>
                </a:solidFill>
                <a:latin typeface="Franklin Gothic Medium" panose="020b060302010202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>
                <a:solidFill>
                  <a:schemeClr val="tx2"/>
                </a:solidFill>
                <a:latin typeface="Franklin Gothic Medium" panose="020b060302010202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>
                <a:solidFill>
                  <a:schemeClr val="tx2"/>
                </a:solidFill>
                <a:latin typeface="Franklin Gothic Medium" panose="020b0603020102020204" pitchFamily="34" charset="0"/>
              </a:defRPr>
            </a:lvl9pPr>
          </a:lstStyle>
          <a:p>
            <a:pPr lvl="0" algn="ctr" defTabSz="914400" eaLnBrk="1" hangingPunct="1">
              <a:buClrTx/>
              <a:buSzTx/>
            </a:pPr>
            <a:r>
              <a:rPr lang="zh-CN" altLang="en-US" b="1">
                <a:solidFill>
                  <a:schemeClr val="accent1">
                    <a:lumMod val="75000"/>
                  </a:schemeClr>
                </a:solidFill>
                <a:latin typeface="汉仪旗黑-85S" charset="0"/>
                <a:ea typeface="黑体" panose="02010609060101010101" pitchFamily="49" charset="-122"/>
                <a:cs typeface="汉仪旗黑-85S" charset="0"/>
                <a:sym typeface="+mn-ea"/>
              </a:rPr>
              <a:t>课堂小结(1分钟）</a:t>
            </a:r>
            <a:endParaRPr lang="zh-CN" altLang="en-US" b="1">
              <a:solidFill>
                <a:schemeClr val="accent1">
                  <a:lumMod val="75000"/>
                </a:schemeClr>
              </a:solidFill>
              <a:latin typeface="汉仪旗黑-85S" charset="0"/>
              <a:ea typeface="黑体" panose="02010609060101010101" pitchFamily="49" charset="-122"/>
              <a:cs typeface="汉仪旗黑-85S" charset="0"/>
              <a:sym typeface="+mn-ea"/>
            </a:endParaRPr>
          </a:p>
        </p:txBody>
      </p:sp>
      <p:sp>
        <p:nvSpPr>
          <p:cNvPr id="162818" name="内容占位符 2"/>
          <p:cNvSpPr>
            <a:spLocks noGrp="1"/>
          </p:cNvSpPr>
          <p:nvPr>
            <p:ph idx="4294967295"/>
            <p:custDataLst>
              <p:tags r:id="rId6"/>
            </p:custDataLst>
          </p:nvPr>
        </p:nvSpPr>
        <p:spPr>
          <a:xfrm>
            <a:off x="838338" y="2085975"/>
            <a:ext cx="10148888" cy="4686300"/>
          </a:xfrm>
          <a:noFill/>
          <a:ln w="9525">
            <a:noFill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l" defTabSz="914400" eaLnBrk="1" hangingPunct="1">
              <a:buNone/>
            </a:pPr>
            <a:r>
              <a:rPr lang="en-US" altLang="zh-CN" sz="40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《诫子书》是三国时期著名政治家诸葛亮临终前写给8岁儿子诸葛瞻的一封家书，其目的是为了告诫儿子要________，生活节俭，以此来________________</a:t>
            </a:r>
            <a:r>
              <a:rPr lang="zh-CN" altLang="en-US" sz="40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，</a:t>
            </a:r>
            <a:r>
              <a:rPr lang="en-US" altLang="zh-CN" sz="40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________</a:t>
            </a:r>
            <a:r>
              <a:rPr lang="zh-CN" altLang="en-US" sz="40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、</a:t>
            </a:r>
            <a:r>
              <a:rPr lang="en-US" altLang="zh-CN" sz="40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_____________</a:t>
            </a:r>
            <a:r>
              <a:rPr lang="zh-CN" altLang="en-US" sz="40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。</a:t>
            </a:r>
            <a:endParaRPr lang="zh-CN" altLang="en-US" sz="40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26628" name="文本框 4"/>
          <p:cNvSpPr txBox="1"/>
          <p:nvPr/>
        </p:nvSpPr>
        <p:spPr>
          <a:xfrm>
            <a:off x="4998720" y="3284393"/>
            <a:ext cx="2011680" cy="64516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修身养性</a:t>
            </a:r>
            <a:endParaRPr lang="zh-CN" altLang="en-US" sz="36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6629" name="文本框 1"/>
          <p:cNvSpPr txBox="1"/>
          <p:nvPr/>
        </p:nvSpPr>
        <p:spPr>
          <a:xfrm>
            <a:off x="1524120" y="3854451"/>
            <a:ext cx="3738880" cy="70675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培养自己的品德</a:t>
            </a:r>
            <a:endParaRPr lang="zh-CN" altLang="en-US" sz="40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文本框 4"/>
          <p:cNvSpPr txBox="1"/>
          <p:nvPr/>
        </p:nvSpPr>
        <p:spPr>
          <a:xfrm>
            <a:off x="5486416" y="3913678"/>
            <a:ext cx="2011680" cy="64516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珍惜时光</a:t>
            </a:r>
            <a:endParaRPr lang="zh-CN" altLang="en-US" sz="36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文本框 4"/>
          <p:cNvSpPr txBox="1"/>
          <p:nvPr/>
        </p:nvSpPr>
        <p:spPr>
          <a:xfrm>
            <a:off x="7656871" y="3949700"/>
            <a:ext cx="3383280" cy="64516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勉励他刻苦学习</a:t>
            </a:r>
            <a:endParaRPr lang="zh-CN" altLang="en-US" sz="36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8" grpId="0"/>
      <p:bldP spid="26629" grpId="0"/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867535" cy="177927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rot="10800000">
            <a:off x="10416540" y="5166360"/>
            <a:ext cx="1775460" cy="1691640"/>
          </a:xfrm>
          <a:prstGeom prst="rect">
            <a:avLst/>
          </a:prstGeom>
        </p:spPr>
      </p:pic>
      <p:sp>
        <p:nvSpPr>
          <p:cNvPr id="12" name="文本框 11"/>
          <p:cNvSpPr txBox="1"/>
          <p:nvPr/>
        </p:nvSpPr>
        <p:spPr>
          <a:xfrm>
            <a:off x="910114" y="932770"/>
            <a:ext cx="2895600" cy="64516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R="0" defTabSz="914400">
              <a:buClrTx/>
              <a:buSzTx/>
              <a:defRPr/>
            </a:pPr>
            <a:r>
              <a:rPr kumimoji="0" lang="zh-CN" altLang="en-US" sz="3600" b="1" kern="1200" cap="none" spc="0" normalizeH="0" baseline="0" noProof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重点字词</a:t>
            </a:r>
            <a:endParaRPr kumimoji="0" lang="zh-CN" altLang="en-US" sz="3600" b="1" kern="1200" cap="none" spc="0" normalizeH="0" baseline="0" noProof="1">
              <a:ln w="13462">
                <a:solidFill>
                  <a:schemeClr val="bg1"/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63842" name="Text Box 5"/>
          <p:cNvSpPr txBox="1"/>
          <p:nvPr/>
        </p:nvSpPr>
        <p:spPr>
          <a:xfrm>
            <a:off x="3041015" y="1066800"/>
            <a:ext cx="10457815" cy="452310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</a:t>
            </a:r>
            <a:r>
              <a:rPr lang="zh-CN" altLang="en-US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年与</a:t>
            </a:r>
            <a:r>
              <a:rPr lang="zh-CN" altLang="en-US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时</a:t>
            </a:r>
            <a:r>
              <a:rPr lang="zh-CN" altLang="en-US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驰（          </a:t>
            </a:r>
            <a:r>
              <a:rPr lang="en-US" altLang="zh-CN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</a:t>
            </a:r>
            <a:r>
              <a:rPr lang="zh-CN" altLang="en-US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）</a:t>
            </a:r>
            <a:endParaRPr lang="zh-CN" altLang="en-US" sz="36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r>
              <a:rPr lang="zh-CN" altLang="en-US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 元方</a:t>
            </a:r>
            <a:r>
              <a:rPr lang="zh-CN" altLang="en-US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时</a:t>
            </a:r>
            <a:r>
              <a:rPr lang="zh-CN" altLang="en-US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年七岁（  </a:t>
            </a:r>
            <a:r>
              <a:rPr lang="en-US" altLang="zh-CN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</a:t>
            </a:r>
            <a:r>
              <a:rPr lang="zh-CN" altLang="en-US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</a:t>
            </a:r>
            <a:r>
              <a:rPr lang="en-US" altLang="zh-CN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</a:t>
            </a:r>
            <a:r>
              <a:rPr lang="zh-CN" altLang="en-US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）</a:t>
            </a:r>
            <a:endParaRPr lang="zh-CN" altLang="en-US" sz="36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endParaRPr lang="zh-CN" altLang="en-US" sz="36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r>
              <a:rPr lang="zh-CN" altLang="en-US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 </a:t>
            </a:r>
            <a:r>
              <a:rPr lang="zh-CN" altLang="en-US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意</a:t>
            </a:r>
            <a:r>
              <a:rPr lang="zh-CN" altLang="en-US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与日去（    </a:t>
            </a:r>
            <a:r>
              <a:rPr lang="en-US" altLang="zh-CN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 </a:t>
            </a:r>
            <a:r>
              <a:rPr lang="zh-CN" altLang="en-US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）</a:t>
            </a:r>
            <a:endParaRPr lang="zh-CN" altLang="en-US" sz="36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r>
              <a:rPr lang="zh-CN" altLang="en-US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 醉翁之</a:t>
            </a:r>
            <a:r>
              <a:rPr lang="zh-CN" altLang="en-US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意</a:t>
            </a:r>
            <a:r>
              <a:rPr lang="zh-CN" altLang="en-US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不在酒（  </a:t>
            </a:r>
            <a:r>
              <a:rPr lang="en-US" altLang="zh-CN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 </a:t>
            </a:r>
            <a:r>
              <a:rPr lang="zh-CN" altLang="en-US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）</a:t>
            </a:r>
            <a:endParaRPr lang="zh-CN" altLang="en-US" sz="36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endParaRPr lang="zh-CN" altLang="en-US" sz="36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r>
              <a:rPr lang="zh-CN" altLang="en-US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 夫君子之</a:t>
            </a:r>
            <a:r>
              <a:rPr lang="zh-CN" altLang="en-US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行</a:t>
            </a:r>
            <a:r>
              <a:rPr lang="zh-CN" altLang="en-US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（       </a:t>
            </a:r>
            <a:r>
              <a:rPr lang="en-US" altLang="zh-CN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  </a:t>
            </a:r>
            <a:r>
              <a:rPr lang="zh-CN" altLang="en-US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）</a:t>
            </a:r>
            <a:endParaRPr lang="zh-CN" altLang="en-US" sz="36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r>
              <a:rPr lang="zh-CN" altLang="en-US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 三人</a:t>
            </a:r>
            <a:r>
              <a:rPr lang="zh-CN" altLang="en-US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行</a:t>
            </a:r>
            <a:r>
              <a:rPr lang="zh-CN" altLang="en-US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（</a:t>
            </a:r>
            <a:r>
              <a:rPr lang="en-US" altLang="zh-CN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</a:t>
            </a:r>
            <a:r>
              <a:rPr lang="zh-CN" altLang="en-US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）</a:t>
            </a:r>
            <a:endParaRPr lang="zh-CN" altLang="en-US" sz="36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63843" name="TextBox 3"/>
          <p:cNvSpPr txBox="1"/>
          <p:nvPr>
            <p:custDataLst>
              <p:tags r:id="rId6"/>
            </p:custDataLst>
          </p:nvPr>
        </p:nvSpPr>
        <p:spPr>
          <a:xfrm>
            <a:off x="1890713" y="1511300"/>
            <a:ext cx="2019935" cy="70675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（</a:t>
            </a:r>
            <a:r>
              <a:rPr lang="en-US" altLang="zh-CN" sz="40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1</a:t>
            </a:r>
            <a:r>
              <a:rPr lang="zh-CN" altLang="en-US" sz="40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）时</a:t>
            </a:r>
            <a:endParaRPr lang="zh-CN" altLang="en-US" sz="40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63844" name="TextBox 32"/>
          <p:cNvSpPr txBox="1"/>
          <p:nvPr>
            <p:custDataLst>
              <p:tags r:id="rId7"/>
            </p:custDataLst>
          </p:nvPr>
        </p:nvSpPr>
        <p:spPr>
          <a:xfrm>
            <a:off x="1905318" y="2826068"/>
            <a:ext cx="2019935" cy="70675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（</a:t>
            </a:r>
            <a:r>
              <a:rPr lang="en-US" altLang="zh-CN" sz="40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</a:t>
            </a:r>
            <a:r>
              <a:rPr lang="zh-CN" altLang="en-US" sz="40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）意</a:t>
            </a:r>
            <a:endParaRPr lang="zh-CN" altLang="en-US" sz="40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63845" name="Text Box 13"/>
          <p:cNvSpPr txBox="1"/>
          <p:nvPr>
            <p:custDataLst>
              <p:tags r:id="rId8"/>
            </p:custDataLst>
          </p:nvPr>
        </p:nvSpPr>
        <p:spPr>
          <a:xfrm>
            <a:off x="1890713" y="4344988"/>
            <a:ext cx="2019935" cy="70675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（</a:t>
            </a:r>
            <a:r>
              <a:rPr lang="en-US" altLang="zh-CN" sz="40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3</a:t>
            </a:r>
            <a:r>
              <a:rPr lang="zh-CN" altLang="en-US" sz="40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）行</a:t>
            </a:r>
            <a:endParaRPr lang="zh-CN" altLang="en-US" sz="40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30" name="Text Box 22"/>
          <p:cNvSpPr txBox="1"/>
          <p:nvPr/>
        </p:nvSpPr>
        <p:spPr>
          <a:xfrm>
            <a:off x="6979157" y="987009"/>
            <a:ext cx="1107996" cy="646331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时光</a:t>
            </a:r>
            <a:endParaRPr lang="zh-CN" altLang="en-US" sz="36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1" name="Text Box 23"/>
          <p:cNvSpPr txBox="1"/>
          <p:nvPr/>
        </p:nvSpPr>
        <p:spPr>
          <a:xfrm>
            <a:off x="7543483" y="1590358"/>
            <a:ext cx="1097280" cy="64516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当时</a:t>
            </a:r>
            <a:endParaRPr lang="zh-CN" altLang="en-US" sz="36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4" name="Rectangle 3"/>
          <p:cNvSpPr/>
          <p:nvPr/>
        </p:nvSpPr>
        <p:spPr>
          <a:xfrm>
            <a:off x="6705600" y="2743359"/>
            <a:ext cx="1154113" cy="64516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意志</a:t>
            </a:r>
            <a:endParaRPr lang="zh-CN" altLang="en-US" sz="36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5" name="Text Box 19"/>
          <p:cNvSpPr txBox="1"/>
          <p:nvPr/>
        </p:nvSpPr>
        <p:spPr>
          <a:xfrm>
            <a:off x="8000683" y="3352800"/>
            <a:ext cx="1097280" cy="64516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情趣</a:t>
            </a:r>
            <a:endParaRPr lang="zh-CN" altLang="en-US" sz="36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8" name="Text Box 20"/>
          <p:cNvSpPr txBox="1"/>
          <p:nvPr/>
        </p:nvSpPr>
        <p:spPr>
          <a:xfrm>
            <a:off x="7010083" y="4393248"/>
            <a:ext cx="2468880" cy="64516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品行，品德</a:t>
            </a:r>
            <a:endParaRPr lang="zh-CN" altLang="en-US" sz="36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9" name="Text Box 21"/>
          <p:cNvSpPr txBox="1"/>
          <p:nvPr/>
        </p:nvSpPr>
        <p:spPr>
          <a:xfrm>
            <a:off x="6324283" y="5029200"/>
            <a:ext cx="1097280" cy="64516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同行</a:t>
            </a:r>
            <a:endParaRPr lang="zh-CN" altLang="en-US" sz="36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2" name="文本框 17"/>
          <p:cNvSpPr txBox="1"/>
          <p:nvPr/>
        </p:nvSpPr>
        <p:spPr>
          <a:xfrm>
            <a:off x="7490266" y="258115"/>
            <a:ext cx="2638918" cy="76835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kumimoji="0" lang="zh-CN" altLang="en-US" sz="4400" kern="1200" cap="none" spc="0" normalizeH="0" baseline="0" noProof="0">
                <a:ln w="18415" cmpd="sng">
                  <a:solidFill>
                    <a:schemeClr val="dk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一词多义</a:t>
            </a:r>
            <a:endParaRPr kumimoji="0" lang="zh-CN" altLang="en-US" sz="4400" kern="1200" cap="none" spc="0" normalizeH="0" baseline="0" noProof="0">
              <a:ln w="18415" cmpd="sng">
                <a:solidFill>
                  <a:schemeClr val="dk1"/>
                </a:solidFill>
                <a:prstDash val="solid"/>
              </a:ln>
              <a:solidFill>
                <a:srgbClr val="FF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" name="TextBox 3"/>
          <p:cNvSpPr txBox="1"/>
          <p:nvPr/>
        </p:nvSpPr>
        <p:spPr>
          <a:xfrm>
            <a:off x="601345" y="298722"/>
            <a:ext cx="6408738" cy="64516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accent1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</a:t>
            </a:r>
            <a:r>
              <a:rPr lang="zh-CN" altLang="en-US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课堂探究</a:t>
            </a:r>
            <a:r>
              <a:rPr lang="en-US" altLang="zh-CN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+</a:t>
            </a:r>
            <a:r>
              <a:rPr lang="zh-CN" altLang="en-US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检测二（</a:t>
            </a:r>
            <a:r>
              <a:rPr lang="en-US" altLang="zh-CN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5</a:t>
            </a:r>
            <a:r>
              <a:rPr lang="zh-CN" altLang="en-US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分钟）</a:t>
            </a:r>
            <a:endParaRPr lang="zh-CN" altLang="en-US" sz="36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  <p:custDataLst>
      <p:tags r:id="rId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1" grpId="0"/>
      <p:bldP spid="34" grpId="0"/>
      <p:bldP spid="35" grpId="0"/>
      <p:bldP spid="38" grpId="0"/>
      <p:bldP spid="3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867535" cy="177927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rot="10800000">
            <a:off x="10416540" y="5166360"/>
            <a:ext cx="1775460" cy="1691640"/>
          </a:xfrm>
          <a:prstGeom prst="rect">
            <a:avLst/>
          </a:prstGeom>
        </p:spPr>
      </p:pic>
      <p:sp>
        <p:nvSpPr>
          <p:cNvPr id="42" name="文本框 17"/>
          <p:cNvSpPr txBox="1"/>
          <p:nvPr/>
        </p:nvSpPr>
        <p:spPr>
          <a:xfrm>
            <a:off x="7490266" y="258115"/>
            <a:ext cx="2638918" cy="76835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4400" b="0" i="0" u="none" kern="1200" cap="none" spc="0" normalizeH="0" baseline="0">
                <a:ln w="18415" cmpd="sng">
                  <a:solidFill>
                    <a:schemeClr val="dk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/>
              <a:t>一词多义</a:t>
            </a:r>
            <a:endParaRPr lang="zh-CN" altLang="en-US"/>
          </a:p>
        </p:txBody>
      </p:sp>
      <p:sp>
        <p:nvSpPr>
          <p:cNvPr id="164866" name="TextBox 6"/>
          <p:cNvSpPr txBox="1"/>
          <p:nvPr/>
        </p:nvSpPr>
        <p:spPr>
          <a:xfrm>
            <a:off x="3421380" y="1287780"/>
            <a:ext cx="8337550" cy="113728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非淡泊无以明</a:t>
            </a:r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志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；匹夫不可夺</a:t>
            </a:r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志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也（    </a:t>
            </a:r>
            <a:r>
              <a:rPr lang="en-US" altLang="zh-CN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）</a:t>
            </a:r>
            <a:endParaRPr lang="zh-CN" altLang="en-US" sz="32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非</a:t>
            </a:r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志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无以成学</a:t>
            </a:r>
            <a:r>
              <a:rPr lang="zh-CN" altLang="en-US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（  </a:t>
            </a:r>
            <a:r>
              <a:rPr lang="en-US" altLang="zh-CN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</a:t>
            </a:r>
            <a:r>
              <a:rPr lang="zh-CN" altLang="en-US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）</a:t>
            </a:r>
            <a:endParaRPr lang="zh-CN" altLang="en-US" sz="36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64867" name="TextBox 21"/>
          <p:cNvSpPr txBox="1"/>
          <p:nvPr/>
        </p:nvSpPr>
        <p:spPr>
          <a:xfrm>
            <a:off x="3586480" y="2891155"/>
            <a:ext cx="8341360" cy="175323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意与</a:t>
            </a:r>
            <a:r>
              <a:rPr lang="zh-CN" altLang="en-US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日</a:t>
            </a:r>
            <a:r>
              <a:rPr lang="zh-CN" altLang="en-US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去（         </a:t>
            </a:r>
            <a:r>
              <a:rPr lang="en-US" altLang="zh-CN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</a:t>
            </a:r>
            <a:r>
              <a:rPr lang="zh-CN" altLang="en-US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）</a:t>
            </a:r>
            <a:endParaRPr lang="zh-CN" altLang="en-US" sz="36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r>
              <a:rPr lang="zh-CN" altLang="en-US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夸父逐</a:t>
            </a:r>
            <a:r>
              <a:rPr lang="zh-CN" altLang="en-US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日</a:t>
            </a:r>
            <a:r>
              <a:rPr lang="zh-CN" altLang="en-US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（       </a:t>
            </a:r>
            <a:r>
              <a:rPr lang="en-US" altLang="zh-CN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 </a:t>
            </a:r>
            <a:r>
              <a:rPr lang="zh-CN" altLang="en-US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）</a:t>
            </a:r>
            <a:endParaRPr lang="zh-CN" altLang="en-US" sz="36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r>
              <a:rPr lang="zh-CN" altLang="en-US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吾</a:t>
            </a:r>
            <a:r>
              <a:rPr lang="zh-CN" altLang="en-US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日</a:t>
            </a:r>
            <a:r>
              <a:rPr lang="zh-CN" altLang="en-US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三省吾身（</a:t>
            </a:r>
            <a:r>
              <a:rPr lang="en-US" altLang="zh-CN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       </a:t>
            </a:r>
            <a:r>
              <a:rPr lang="zh-CN" altLang="en-US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）</a:t>
            </a:r>
            <a:r>
              <a:rPr lang="en-US" altLang="zh-CN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endParaRPr lang="en-US" altLang="zh-CN" sz="36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64868" name="Text Box 13"/>
          <p:cNvSpPr txBox="1"/>
          <p:nvPr>
            <p:custDataLst>
              <p:tags r:id="rId6"/>
            </p:custDataLst>
          </p:nvPr>
        </p:nvSpPr>
        <p:spPr>
          <a:xfrm>
            <a:off x="1372235" y="1523683"/>
            <a:ext cx="1836420" cy="64516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（</a:t>
            </a:r>
            <a:r>
              <a:rPr lang="en-US" altLang="zh-CN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4</a:t>
            </a:r>
            <a:r>
              <a:rPr lang="zh-CN" altLang="en-US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）志</a:t>
            </a:r>
            <a:endParaRPr lang="zh-CN" altLang="en-US" sz="36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64869" name="TextBox 32"/>
          <p:cNvSpPr txBox="1"/>
          <p:nvPr>
            <p:custDataLst>
              <p:tags r:id="rId7"/>
            </p:custDataLst>
          </p:nvPr>
        </p:nvSpPr>
        <p:spPr>
          <a:xfrm>
            <a:off x="1372235" y="3106420"/>
            <a:ext cx="1836420" cy="64516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（</a:t>
            </a:r>
            <a:r>
              <a:rPr lang="en-US" altLang="zh-CN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5</a:t>
            </a:r>
            <a:r>
              <a:rPr lang="zh-CN" altLang="en-US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）日</a:t>
            </a:r>
            <a:endParaRPr lang="zh-CN" altLang="en-US" sz="36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9981883" y="1298893"/>
            <a:ext cx="1017587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志向</a:t>
            </a:r>
            <a:endParaRPr lang="zh-CN" altLang="en-US" sz="32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6265420" y="1820795"/>
            <a:ext cx="2149726" cy="5847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定下志向</a:t>
            </a:r>
            <a:endParaRPr lang="zh-CN" altLang="en-US" sz="32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790883" y="2971483"/>
            <a:ext cx="3098800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18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</a:t>
            </a:r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日子，岁月 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r>
              <a:rPr lang="zh-CN" altLang="en-US" sz="18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</a:t>
            </a:r>
            <a:endParaRPr lang="zh-CN" altLang="en-US" sz="18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6248083" y="3555365"/>
            <a:ext cx="1360487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太阳</a:t>
            </a:r>
            <a:endParaRPr lang="zh-CN" altLang="en-US" sz="32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7315200" y="4102100"/>
            <a:ext cx="1437640" cy="583565"/>
          </a:xfrm>
          <a:prstGeom prst="rect">
            <a:avLst/>
          </a:prstGeom>
          <a:noFill/>
          <a:ln w="9525">
            <a:noFill/>
          </a:ln>
        </p:spPr>
        <p:txBody>
          <a:bodyPr wrap="square" rtlCol="0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</a:pPr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每天</a:t>
            </a:r>
            <a:endParaRPr lang="zh-CN" altLang="en-US" sz="32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867535" cy="177927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rot="10800000">
            <a:off x="10416540" y="5166360"/>
            <a:ext cx="1775460" cy="1691640"/>
          </a:xfrm>
          <a:prstGeom prst="rect">
            <a:avLst/>
          </a:prstGeom>
        </p:spPr>
      </p:pic>
      <p:sp>
        <p:nvSpPr>
          <p:cNvPr id="42" name="文本框 17"/>
          <p:cNvSpPr txBox="1"/>
          <p:nvPr/>
        </p:nvSpPr>
        <p:spPr>
          <a:xfrm>
            <a:off x="7490266" y="258115"/>
            <a:ext cx="2638918" cy="76835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kumimoji="0" lang="zh-CN" altLang="en-US" sz="4400" kern="1200" cap="none" spc="0" normalizeH="0" baseline="0" noProof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古今异义</a:t>
            </a:r>
            <a:endParaRPr kumimoji="0" lang="zh-CN" altLang="en-US" sz="4400" kern="1200" cap="none" spc="0" normalizeH="0" baseline="0" noProof="0">
              <a:ln w="18415" cmpd="sng">
                <a:solidFill>
                  <a:srgbClr val="FFFFFF"/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65890" name="TextBox 6"/>
          <p:cNvSpPr txBox="1"/>
          <p:nvPr/>
        </p:nvSpPr>
        <p:spPr>
          <a:xfrm>
            <a:off x="381635" y="1371600"/>
            <a:ext cx="11637645" cy="501586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1.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非</a:t>
            </a:r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宁静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无以致远</a:t>
            </a:r>
            <a:endParaRPr lang="en-US" altLang="zh-CN" sz="32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endParaRPr lang="en-US" altLang="zh-CN" sz="32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endParaRPr lang="en-US" altLang="zh-CN" sz="32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r>
              <a:rPr lang="en-US" altLang="zh-CN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2.</a:t>
            </a:r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险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躁则不能</a:t>
            </a:r>
            <a:r>
              <a:rPr lang="zh-CN" altLang="en-US" sz="32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治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性</a:t>
            </a:r>
            <a:endParaRPr lang="en-US" altLang="zh-CN" sz="32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endParaRPr lang="en-US" altLang="zh-CN" sz="32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endParaRPr lang="en-US" altLang="zh-CN" sz="32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r>
              <a:rPr lang="en-US" altLang="zh-CN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3.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淫</a:t>
            </a:r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慢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则不能励精</a:t>
            </a:r>
            <a:endParaRPr lang="en-US" altLang="zh-CN" sz="32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endParaRPr lang="en-US" altLang="zh-CN" sz="32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r>
              <a:rPr lang="en-US" altLang="zh-CN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4.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非学无以</a:t>
            </a:r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广</a:t>
            </a:r>
            <a:r>
              <a:rPr lang="zh-CN" altLang="en-US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才</a:t>
            </a:r>
            <a:endParaRPr lang="en-US" altLang="zh-CN" sz="32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endParaRPr lang="en-US" altLang="zh-CN" sz="32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2" name="TextBox 1"/>
          <p:cNvSpPr txBox="1"/>
          <p:nvPr>
            <p:custDataLst>
              <p:tags r:id="rId6"/>
            </p:custDataLst>
          </p:nvPr>
        </p:nvSpPr>
        <p:spPr>
          <a:xfrm>
            <a:off x="4038600" y="1142683"/>
            <a:ext cx="6685280" cy="1076325"/>
          </a:xfrm>
          <a:prstGeom prst="rect">
            <a:avLst/>
          </a:prstGeom>
          <a:solidFill>
            <a:schemeClr val="lt1"/>
          </a:solidFill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古义：屏除杂念和干扰，宁静专一；</a:t>
            </a:r>
            <a:endParaRPr lang="en-US" altLang="zh-CN" sz="32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今义：安定不动，没有声响。</a:t>
            </a:r>
            <a:endParaRPr lang="zh-CN" altLang="en-US" sz="32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0" name="TextBox 19"/>
          <p:cNvSpPr txBox="1"/>
          <p:nvPr>
            <p:custDataLst>
              <p:tags r:id="rId7"/>
            </p:custDataLst>
          </p:nvPr>
        </p:nvSpPr>
        <p:spPr>
          <a:xfrm>
            <a:off x="4038283" y="2561590"/>
            <a:ext cx="4624387" cy="1076325"/>
          </a:xfrm>
          <a:prstGeom prst="rect">
            <a:avLst/>
          </a:prstGeom>
          <a:solidFill>
            <a:schemeClr val="lt1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古义：轻薄；</a:t>
            </a:r>
            <a:endParaRPr lang="en-US" altLang="zh-CN" sz="32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今义：地势险恶；危险。</a:t>
            </a:r>
            <a:endParaRPr lang="zh-CN" altLang="en-US" sz="32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1" name="TextBox 20"/>
          <p:cNvSpPr txBox="1"/>
          <p:nvPr>
            <p:custDataLst>
              <p:tags r:id="rId8"/>
            </p:custDataLst>
          </p:nvPr>
        </p:nvSpPr>
        <p:spPr>
          <a:xfrm>
            <a:off x="8509953" y="2590800"/>
            <a:ext cx="2621280" cy="1076325"/>
          </a:xfrm>
          <a:prstGeom prst="rect">
            <a:avLst/>
          </a:prstGeom>
          <a:solidFill>
            <a:schemeClr val="lt1"/>
          </a:solidFill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古义：修养；</a:t>
            </a:r>
            <a:endParaRPr lang="en-US" altLang="zh-CN" sz="32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32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今义：治理。</a:t>
            </a:r>
            <a:endParaRPr lang="zh-CN" altLang="en-US" sz="32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6" name="TextBox 25"/>
          <p:cNvSpPr txBox="1"/>
          <p:nvPr>
            <p:custDataLst>
              <p:tags r:id="rId9"/>
            </p:custDataLst>
          </p:nvPr>
        </p:nvSpPr>
        <p:spPr>
          <a:xfrm>
            <a:off x="4114483" y="4114483"/>
            <a:ext cx="3027680" cy="1076325"/>
          </a:xfrm>
          <a:prstGeom prst="rect">
            <a:avLst/>
          </a:prstGeom>
          <a:solidFill>
            <a:schemeClr val="lt1"/>
          </a:solidFill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古义：懈怠；</a:t>
            </a:r>
            <a:endParaRPr lang="en-US" altLang="zh-CN" sz="32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今义：速度慢。</a:t>
            </a:r>
            <a:endParaRPr lang="zh-CN" altLang="en-US" sz="32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" name="TextBox 14"/>
          <p:cNvSpPr txBox="1"/>
          <p:nvPr>
            <p:custDataLst>
              <p:tags r:id="rId10"/>
            </p:custDataLst>
          </p:nvPr>
        </p:nvSpPr>
        <p:spPr>
          <a:xfrm>
            <a:off x="4114483" y="5206683"/>
            <a:ext cx="2621280" cy="1076325"/>
          </a:xfrm>
          <a:prstGeom prst="rect">
            <a:avLst/>
          </a:prstGeom>
          <a:solidFill>
            <a:schemeClr val="lt1"/>
          </a:solidFill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古义：增长；</a:t>
            </a:r>
            <a:endParaRPr lang="en-US" altLang="zh-CN" sz="32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今义：广阔</a:t>
            </a:r>
            <a:endParaRPr lang="zh-CN" altLang="en-US" sz="32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custDataLst>
      <p:tags r:id="rId1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0" grpId="0"/>
      <p:bldP spid="21" grpId="0"/>
      <p:bldP spid="26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867535" cy="177927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rot="10800000">
            <a:off x="10416540" y="5166360"/>
            <a:ext cx="1775460" cy="1691640"/>
          </a:xfrm>
          <a:prstGeom prst="rect">
            <a:avLst/>
          </a:prstGeom>
        </p:spPr>
      </p:pic>
      <p:sp>
        <p:nvSpPr>
          <p:cNvPr id="42" name="文本框 17"/>
          <p:cNvSpPr txBox="1"/>
          <p:nvPr/>
        </p:nvSpPr>
        <p:spPr>
          <a:xfrm>
            <a:off x="7490266" y="258115"/>
            <a:ext cx="2638918" cy="76835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kumimoji="0" lang="zh-CN" altLang="en-US" sz="4400" kern="1200" cap="none" spc="0" normalizeH="0" baseline="0" noProof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词类活用</a:t>
            </a:r>
            <a:endParaRPr kumimoji="0" lang="zh-CN" altLang="en-US" sz="4400" kern="1200" cap="none" spc="0" normalizeH="0" baseline="0" noProof="0">
              <a:ln w="18415" cmpd="sng">
                <a:solidFill>
                  <a:srgbClr val="FFFFFF"/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66914" name="TextBox 6"/>
          <p:cNvSpPr txBox="1"/>
          <p:nvPr/>
        </p:nvSpPr>
        <p:spPr>
          <a:xfrm>
            <a:off x="1697038" y="1517650"/>
            <a:ext cx="10382250" cy="372300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1.</a:t>
            </a:r>
            <a:r>
              <a:rPr lang="zh-CN" altLang="en-US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非宁静无以致</a:t>
            </a:r>
            <a:r>
              <a:rPr lang="zh-CN" altLang="en-US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远</a:t>
            </a:r>
            <a:endParaRPr lang="en-US" altLang="zh-CN" sz="36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endParaRPr lang="en-US" altLang="zh-CN" sz="32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endParaRPr lang="en-US" altLang="zh-CN" sz="36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r>
              <a:rPr lang="en-US" altLang="zh-CN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2.</a:t>
            </a:r>
            <a:r>
              <a:rPr lang="zh-CN" altLang="en-US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多</a:t>
            </a:r>
            <a:r>
              <a:rPr lang="zh-CN" altLang="en-US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不接世</a:t>
            </a:r>
            <a:endParaRPr lang="en-US" altLang="zh-CN" sz="36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endParaRPr lang="en-US" altLang="zh-CN" sz="32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endParaRPr lang="en-US" altLang="zh-CN" sz="32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endParaRPr lang="en-US" altLang="zh-CN" sz="32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2" name="TextBox 1"/>
          <p:cNvSpPr txBox="1"/>
          <p:nvPr>
            <p:custDataLst>
              <p:tags r:id="rId6"/>
            </p:custDataLst>
          </p:nvPr>
        </p:nvSpPr>
        <p:spPr>
          <a:xfrm>
            <a:off x="5715000" y="1295400"/>
            <a:ext cx="2996565" cy="1198880"/>
          </a:xfrm>
          <a:prstGeom prst="rect">
            <a:avLst/>
          </a:prstGeom>
          <a:solidFill>
            <a:schemeClr val="lt1"/>
          </a:solidFill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形容词作名词；</a:t>
            </a:r>
            <a:endParaRPr lang="en-US" altLang="zh-CN" sz="36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36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远大目标</a:t>
            </a:r>
            <a:endParaRPr lang="zh-CN" altLang="en-US" sz="36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0" name="TextBox 19"/>
          <p:cNvSpPr txBox="1"/>
          <p:nvPr>
            <p:custDataLst>
              <p:tags r:id="rId7"/>
            </p:custDataLst>
          </p:nvPr>
        </p:nvSpPr>
        <p:spPr>
          <a:xfrm>
            <a:off x="4266883" y="2971483"/>
            <a:ext cx="3383280" cy="1198880"/>
          </a:xfrm>
          <a:prstGeom prst="rect">
            <a:avLst/>
          </a:prstGeom>
          <a:solidFill>
            <a:schemeClr val="lt1"/>
          </a:solidFill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形容词作名词；</a:t>
            </a:r>
            <a:endParaRPr lang="en-US" altLang="zh-CN" sz="36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36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多数人</a:t>
            </a:r>
            <a:endParaRPr lang="zh-CN" altLang="en-US" sz="36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867535" cy="177927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rot="10800000">
            <a:off x="10416540" y="5166360"/>
            <a:ext cx="1775460" cy="1691640"/>
          </a:xfrm>
          <a:prstGeom prst="rect">
            <a:avLst/>
          </a:prstGeom>
        </p:spPr>
      </p:pic>
      <p:sp>
        <p:nvSpPr>
          <p:cNvPr id="171010" name="内容占位符 2"/>
          <p:cNvSpPr>
            <a:spLocks noGrp="1"/>
          </p:cNvSpPr>
          <p:nvPr>
            <p:ph idx="4294967295"/>
            <p:custDataLst>
              <p:tags r:id="rId6"/>
            </p:custDataLst>
          </p:nvPr>
        </p:nvSpPr>
        <p:spPr>
          <a:xfrm>
            <a:off x="1143130" y="990664"/>
            <a:ext cx="8229600" cy="4686300"/>
          </a:xfrm>
          <a:noFill/>
          <a:ln w="9525">
            <a:noFill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l" defTabSz="914400" eaLnBrk="1" hangingPunct="1">
              <a:buNone/>
            </a:pPr>
            <a:r>
              <a:rPr lang="en-US" altLang="zh-CN" sz="40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34" charset="-120"/>
                <a:sym typeface="+mn-ea"/>
              </a:rPr>
              <a:t>作者写这封家书的用意是什么?</a:t>
            </a:r>
            <a:r>
              <a:rPr lang="zh-CN" altLang="en-US" sz="40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：</a:t>
            </a:r>
            <a:endParaRPr lang="zh-CN" altLang="en-US" sz="40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30724" name="文本框 4"/>
          <p:cNvSpPr txBox="1"/>
          <p:nvPr/>
        </p:nvSpPr>
        <p:spPr>
          <a:xfrm>
            <a:off x="933223" y="2209832"/>
            <a:ext cx="10275570" cy="1200329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黑体" panose="02010609060101010101" pitchFamily="49" charset="-122"/>
              </a:rPr>
              <a:t> 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黑体" panose="02010609060101010101" pitchFamily="49" charset="-122"/>
              </a:rPr>
              <a:t>  </a:t>
            </a:r>
            <a:r>
              <a:rPr lang="zh-CN" altLang="en-US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黑体" panose="02010609060101010101" pitchFamily="49" charset="-122"/>
              </a:rPr>
              <a:t>告诫儿子要注重修身养性，生活节俭，以此来培养自己的品德，</a:t>
            </a:r>
            <a:r>
              <a:rPr lang="en-US" altLang="zh-CN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珍惜光阴，勉励他刻苦学习。</a:t>
            </a:r>
            <a:endParaRPr lang="en-US" altLang="zh-CN" sz="36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867535" cy="177927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rot="10800000">
            <a:off x="10416540" y="5166360"/>
            <a:ext cx="1775460" cy="1691640"/>
          </a:xfrm>
          <a:prstGeom prst="rect">
            <a:avLst/>
          </a:prstGeom>
        </p:spPr>
      </p:pic>
      <p:sp>
        <p:nvSpPr>
          <p:cNvPr id="174082" name="内容占位符 2"/>
          <p:cNvSpPr>
            <a:spLocks noGrp="1"/>
          </p:cNvSpPr>
          <p:nvPr>
            <p:ph idx="4294967295"/>
            <p:custDataLst>
              <p:tags r:id="rId6"/>
            </p:custDataLst>
          </p:nvPr>
        </p:nvSpPr>
        <p:spPr>
          <a:xfrm>
            <a:off x="533546" y="1790620"/>
            <a:ext cx="10945812" cy="4686300"/>
          </a:xfrm>
          <a:noFill/>
          <a:ln w="9525">
            <a:noFill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defTabSz="914400" eaLnBrk="1" hangingPunct="1">
              <a:buNone/>
            </a:pPr>
            <a:r>
              <a:rPr lang="en-US" altLang="zh-CN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1.篇首开宗明义，提出了怎样的</a:t>
            </a:r>
            <a:r>
              <a:rPr lang="en-US" altLang="zh-CN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论点？</a:t>
            </a:r>
            <a:r>
              <a:rPr lang="en-US" altLang="zh-CN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告诫子孙首先要如何？（</a:t>
            </a:r>
            <a:r>
              <a:rPr lang="en-US" altLang="zh-CN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方法指导：用原文中的话回答</a:t>
            </a:r>
            <a:r>
              <a:rPr lang="en-US" altLang="zh-CN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）</a:t>
            </a:r>
            <a:r>
              <a:rPr lang="zh-CN" altLang="en-US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从哪两方面进行说明的？</a:t>
            </a:r>
            <a:endParaRPr lang="en-US" altLang="zh-CN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lvl="0" algn="l" defTabSz="914400" eaLnBrk="1" hangingPunct="1">
              <a:buNone/>
            </a:pPr>
            <a:r>
              <a:rPr lang="en-US" altLang="zh-CN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2. 针对中心论点，作者又是怎样展开论述的？</a:t>
            </a:r>
            <a:endParaRPr lang="en-US" altLang="zh-CN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lvl="0" algn="l" defTabSz="914400" eaLnBrk="1" hangingPunct="1">
              <a:buNone/>
            </a:pPr>
            <a:r>
              <a:rPr lang="en-US" altLang="zh-CN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3</a:t>
            </a:r>
            <a:r>
              <a:rPr lang="en-US" altLang="zh-CN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.</a:t>
            </a:r>
            <a:r>
              <a:rPr lang="zh-CN" altLang="en-US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诸葛亮认为成才的条件是什么？这些条件之间有什么关系？</a:t>
            </a:r>
            <a:endParaRPr lang="en-US" altLang="zh-CN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lvl="0" algn="l" defTabSz="914400" eaLnBrk="1" hangingPunct="1">
              <a:buNone/>
            </a:pPr>
            <a:r>
              <a:rPr lang="en-US" altLang="zh-CN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4. </a:t>
            </a:r>
            <a:r>
              <a:rPr lang="zh-CN" altLang="en-US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联系上下文，说说你对文中“志”与“学”的关系是如何理解的。</a:t>
            </a:r>
            <a:endParaRPr lang="zh-CN" altLang="en-US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lvl="0" algn="l" defTabSz="914400" eaLnBrk="1" hangingPunct="1">
              <a:buNone/>
            </a:pPr>
            <a:endParaRPr lang="en-US" altLang="zh-CN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74083" name="Text Box 4"/>
          <p:cNvSpPr txBox="1"/>
          <p:nvPr>
            <p:custDataLst>
              <p:tags r:id="rId7"/>
            </p:custDataLst>
          </p:nvPr>
        </p:nvSpPr>
        <p:spPr>
          <a:xfrm>
            <a:off x="2743288" y="5941389"/>
            <a:ext cx="7561262" cy="43704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zh-CN" altLang="en-US" sz="28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学生自学，教师巡视（</a:t>
            </a:r>
            <a:r>
              <a:rPr lang="en-US" altLang="zh-CN" sz="28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6</a:t>
            </a:r>
            <a:r>
              <a:rPr lang="zh-CN" altLang="en-US" sz="28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分钟</a:t>
            </a:r>
            <a:r>
              <a:rPr lang="zh-CN" altLang="en-US" sz="28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）</a:t>
            </a:r>
            <a:endParaRPr lang="zh-CN" altLang="en-US" sz="28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2" name="TextBox 3"/>
          <p:cNvSpPr txBox="1"/>
          <p:nvPr/>
        </p:nvSpPr>
        <p:spPr>
          <a:xfrm>
            <a:off x="2286100" y="381080"/>
            <a:ext cx="6408738" cy="64516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accent1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</a:t>
            </a:r>
            <a:r>
              <a:rPr lang="zh-CN" altLang="en-US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课堂探究三（</a:t>
            </a:r>
            <a:r>
              <a:rPr lang="en-US" altLang="zh-CN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6</a:t>
            </a:r>
            <a:r>
              <a:rPr lang="zh-CN" altLang="en-US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分钟）</a:t>
            </a:r>
            <a:endParaRPr lang="zh-CN" altLang="en-US" sz="36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867535" cy="177927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rot="10800000">
            <a:off x="10416540" y="5166360"/>
            <a:ext cx="1775460" cy="1691640"/>
          </a:xfrm>
          <a:prstGeom prst="rect">
            <a:avLst/>
          </a:prstGeom>
        </p:spPr>
      </p:pic>
      <p:sp>
        <p:nvSpPr>
          <p:cNvPr id="175105" name="标题 1"/>
          <p:cNvSpPr>
            <a:spLocks noGrp="1"/>
          </p:cNvSpPr>
          <p:nvPr>
            <p:ph type="title" idx="4294967295"/>
          </p:nvPr>
        </p:nvSpPr>
        <p:spPr>
          <a:xfrm>
            <a:off x="2206753" y="191284"/>
            <a:ext cx="8229600" cy="646331"/>
          </a:xfrm>
          <a:noFill/>
          <a:ln w="9525">
            <a:noFill/>
          </a:ln>
        </p:spPr>
        <p:txBody>
          <a:bodyPr anchor="t" anchorCtr="0">
            <a:sp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>
                <a:solidFill>
                  <a:schemeClr val="tx2"/>
                </a:solidFill>
                <a:latin typeface="Franklin Gothic Medium" panose="020b0603020102020204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>
                <a:solidFill>
                  <a:schemeClr val="tx2"/>
                </a:solidFill>
                <a:latin typeface="Franklin Gothic Medium" panose="020b0603020102020204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>
                <a:solidFill>
                  <a:schemeClr val="tx2"/>
                </a:solidFill>
                <a:latin typeface="Franklin Gothic Medium" panose="020b0603020102020204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>
                <a:solidFill>
                  <a:schemeClr val="tx2"/>
                </a:solidFill>
                <a:latin typeface="Franklin Gothic Medium" panose="020b060302010202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>
                <a:solidFill>
                  <a:schemeClr val="tx2"/>
                </a:solidFill>
                <a:latin typeface="Franklin Gothic Medium" panose="020b060302010202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>
                <a:solidFill>
                  <a:schemeClr val="tx2"/>
                </a:solidFill>
                <a:latin typeface="Franklin Gothic Medium" panose="020b060302010202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>
                <a:solidFill>
                  <a:schemeClr val="tx2"/>
                </a:solidFill>
                <a:latin typeface="Franklin Gothic Medium" panose="020b060302010202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>
                <a:solidFill>
                  <a:schemeClr val="tx2"/>
                </a:solidFill>
                <a:latin typeface="Franklin Gothic Medium" panose="020b0603020102020204" pitchFamily="34" charset="0"/>
              </a:defRPr>
            </a:lvl9pPr>
          </a:lstStyle>
          <a:p>
            <a:pPr algn="l" eaLnBrk="1" hangingPunct="1"/>
            <a:r>
              <a:rPr lang="zh-CN" altLang="en-US" sz="3600" b="1">
                <a:solidFill>
                  <a:schemeClr val="accent1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  </a:t>
            </a:r>
            <a:r>
              <a:rPr lang="zh-CN" altLang="en-US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同步检测三（6分钟）</a:t>
            </a:r>
            <a:endParaRPr lang="zh-CN" altLang="en-US" sz="36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75106" name="内容占位符 2"/>
          <p:cNvSpPr>
            <a:spLocks noGrp="1"/>
          </p:cNvSpPr>
          <p:nvPr>
            <p:ph idx="4294967295"/>
            <p:custDataLst>
              <p:tags r:id="rId6"/>
            </p:custDataLst>
          </p:nvPr>
        </p:nvSpPr>
        <p:spPr>
          <a:xfrm>
            <a:off x="349250" y="1325877"/>
            <a:ext cx="11309350" cy="4686300"/>
          </a:xfrm>
          <a:noFill/>
          <a:ln w="9525">
            <a:noFill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l" defTabSz="914400" eaLnBrk="1" hangingPunct="1">
              <a:buNone/>
            </a:pPr>
            <a:r>
              <a:rPr lang="en-US" altLang="zh-CN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黑体" panose="02010609060101010101" pitchFamily="49" charset="-122"/>
              </a:rPr>
              <a:t>1.篇首开宗明义，提出“________________”论点，告诫子孙首先要“_____”“_____”。</a:t>
            </a:r>
            <a:endParaRPr lang="en-US" altLang="zh-CN" sz="36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L="0" lvl="0" algn="l" defTabSz="914400" eaLnBrk="1" hangingPunct="1">
              <a:buNone/>
            </a:pPr>
            <a:r>
              <a:rPr lang="en-US" altLang="zh-CN" sz="3600" b="1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2. 针对中心论点，作者又是怎样展开论述的？</a:t>
            </a:r>
            <a:endParaRPr lang="en-US" altLang="zh-CN" sz="36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marL="0" lvl="0" algn="l" defTabSz="914400" eaLnBrk="1" hangingPunct="1">
              <a:buNone/>
            </a:pPr>
            <a:endParaRPr lang="en-US" altLang="zh-CN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75107" name="文本框 4"/>
          <p:cNvSpPr txBox="1"/>
          <p:nvPr>
            <p:custDataLst>
              <p:tags r:id="rId7"/>
            </p:custDataLst>
          </p:nvPr>
        </p:nvSpPr>
        <p:spPr>
          <a:xfrm>
            <a:off x="6753225" y="1290638"/>
            <a:ext cx="153988" cy="3683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3797" name="文本框 1"/>
          <p:cNvSpPr txBox="1"/>
          <p:nvPr/>
        </p:nvSpPr>
        <p:spPr>
          <a:xfrm>
            <a:off x="5374640" y="1329892"/>
            <a:ext cx="4246880" cy="58356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静以修身，俭以养德。</a:t>
            </a:r>
            <a:endParaRPr lang="zh-CN" altLang="en-US" sz="32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3798" name="文本框 3"/>
          <p:cNvSpPr txBox="1"/>
          <p:nvPr/>
        </p:nvSpPr>
        <p:spPr>
          <a:xfrm>
            <a:off x="5106324" y="1891848"/>
            <a:ext cx="1005403" cy="5847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200" b="1" i="0" u="none" kern="1200" baseline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/>
              <a:t>养德</a:t>
            </a:r>
            <a:endParaRPr lang="zh-CN" altLang="en-US"/>
          </a:p>
        </p:txBody>
      </p:sp>
      <p:sp>
        <p:nvSpPr>
          <p:cNvPr id="33799" name="文本框 4"/>
          <p:cNvSpPr txBox="1"/>
          <p:nvPr/>
        </p:nvSpPr>
        <p:spPr>
          <a:xfrm>
            <a:off x="3240174" y="1871709"/>
            <a:ext cx="995680" cy="58356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修身</a:t>
            </a:r>
            <a:endParaRPr lang="zh-CN" altLang="en-US" sz="32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文本框 3"/>
          <p:cNvSpPr txBox="1"/>
          <p:nvPr/>
        </p:nvSpPr>
        <p:spPr>
          <a:xfrm>
            <a:off x="822388" y="3352802"/>
            <a:ext cx="10363074" cy="255454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作者就“</a:t>
            </a:r>
            <a:r>
              <a:rPr lang="zh-CN" altLang="en-US" sz="3200" b="1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学习</a:t>
            </a:r>
            <a:r>
              <a:rPr lang="zh-CN" altLang="en-US" sz="32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”和“</a:t>
            </a:r>
            <a:r>
              <a:rPr lang="zh-CN" altLang="en-US" sz="3200" b="1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做人</a:t>
            </a:r>
            <a:r>
              <a:rPr lang="zh-CN" altLang="en-US" sz="32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”两个方面进行论述的。</a:t>
            </a:r>
            <a:endParaRPr lang="zh-CN" altLang="en-US" sz="32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r>
              <a:rPr lang="zh-CN" altLang="en-US" sz="32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无论做人，还是学习，作者强调的都是一个“静”字：修身须要静，学习须要静，获得成就也取决于静。</a:t>
            </a:r>
            <a:endParaRPr lang="en-US" altLang="zh-CN" sz="32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r>
              <a:rPr lang="zh-CN" altLang="en-US" sz="32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把失败归结为一个“躁”字，把“静”与“躁”加以对比，增强了论述效果。</a:t>
            </a:r>
            <a:endParaRPr lang="zh-CN" altLang="en-US" sz="32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7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7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37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37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7" grpId="0"/>
      <p:bldP spid="33798" grpId="0"/>
      <p:bldP spid="33799" grpId="0"/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867535" cy="177927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rot="10800000">
            <a:off x="10416540" y="5166360"/>
            <a:ext cx="1775460" cy="1691640"/>
          </a:xfrm>
          <a:prstGeom prst="rect">
            <a:avLst/>
          </a:prstGeom>
        </p:spPr>
      </p:pic>
      <p:sp>
        <p:nvSpPr>
          <p:cNvPr id="179201" name="标题 1"/>
          <p:cNvSpPr>
            <a:spLocks noGrp="1"/>
          </p:cNvSpPr>
          <p:nvPr>
            <p:ph type="title" idx="4294967295"/>
          </p:nvPr>
        </p:nvSpPr>
        <p:spPr>
          <a:xfrm>
            <a:off x="0" y="381000"/>
            <a:ext cx="8229600" cy="1143000"/>
          </a:xfrm>
          <a:noFill/>
          <a:ln w="9525">
            <a:noFill/>
          </a:ln>
        </p:spPr>
        <p:txBody>
          <a:bodyPr vert="horz" wrap="square" lIns="91440" tIns="45720" rIns="91440" bIns="45720" anchor="ctr" anchorCtr="0">
            <a:no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>
                <a:solidFill>
                  <a:schemeClr val="tx2"/>
                </a:solidFill>
                <a:latin typeface="Franklin Gothic Medium" panose="020b0603020102020204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>
                <a:solidFill>
                  <a:schemeClr val="tx2"/>
                </a:solidFill>
                <a:latin typeface="Franklin Gothic Medium" panose="020b0603020102020204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>
                <a:solidFill>
                  <a:schemeClr val="tx2"/>
                </a:solidFill>
                <a:latin typeface="Franklin Gothic Medium" panose="020b0603020102020204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>
                <a:solidFill>
                  <a:schemeClr val="tx2"/>
                </a:solidFill>
                <a:latin typeface="Franklin Gothic Medium" panose="020b060302010202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>
                <a:solidFill>
                  <a:schemeClr val="tx2"/>
                </a:solidFill>
                <a:latin typeface="Franklin Gothic Medium" panose="020b060302010202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>
                <a:solidFill>
                  <a:schemeClr val="tx2"/>
                </a:solidFill>
                <a:latin typeface="Franklin Gothic Medium" panose="020b060302010202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>
                <a:solidFill>
                  <a:schemeClr val="tx2"/>
                </a:solidFill>
                <a:latin typeface="Franklin Gothic Medium" panose="020b060302010202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>
                <a:solidFill>
                  <a:schemeClr val="tx2"/>
                </a:solidFill>
                <a:latin typeface="Franklin Gothic Medium" panose="020b0603020102020204" pitchFamily="34" charset="0"/>
              </a:defRPr>
            </a:lvl9pPr>
          </a:lstStyle>
          <a:p>
            <a:pPr lvl="0" algn="ctr" defTabSz="914400" eaLnBrk="1" hangingPunct="1">
              <a:buClrTx/>
              <a:buSzTx/>
            </a:pPr>
            <a:r>
              <a:rPr lang="zh-CN" altLang="en-US" sz="3600" b="1">
                <a:solidFill>
                  <a:schemeClr val="accent1">
                    <a:lumMod val="75000"/>
                  </a:schemeClr>
                </a:solidFill>
                <a:latin typeface="汉仪旗黑-85S" charset="0"/>
                <a:ea typeface="黑体" panose="02010609060101010101" pitchFamily="49" charset="-122"/>
                <a:cs typeface="汉仪旗黑-85S" charset="0"/>
                <a:sym typeface="+mn-ea"/>
              </a:rPr>
              <a:t>教师点拨（5分钟）</a:t>
            </a:r>
            <a:endParaRPr lang="zh-CN" altLang="en-US" sz="3600" b="1">
              <a:solidFill>
                <a:schemeClr val="accent1">
                  <a:lumMod val="75000"/>
                </a:schemeClr>
              </a:solidFill>
              <a:latin typeface="汉仪旗黑-85S" charset="0"/>
              <a:ea typeface="黑体" panose="02010609060101010101" pitchFamily="49" charset="-122"/>
              <a:cs typeface="汉仪旗黑-85S" charset="0"/>
              <a:sym typeface="+mn-ea"/>
            </a:endParaRPr>
          </a:p>
        </p:txBody>
      </p:sp>
      <p:sp>
        <p:nvSpPr>
          <p:cNvPr id="179202" name="内容占位符 2"/>
          <p:cNvSpPr>
            <a:spLocks noGrp="1"/>
          </p:cNvSpPr>
          <p:nvPr>
            <p:ph idx="4294967295"/>
            <p:custDataLst>
              <p:tags r:id="rId6"/>
            </p:custDataLst>
          </p:nvPr>
        </p:nvSpPr>
        <p:spPr>
          <a:xfrm>
            <a:off x="685943" y="1295456"/>
            <a:ext cx="11048710" cy="5857875"/>
          </a:xfrm>
          <a:noFill/>
          <a:ln w="9525">
            <a:noFill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defTabSz="914400" eaLnBrk="1" hangingPunct="1">
              <a:buNone/>
            </a:pPr>
            <a:r>
              <a:rPr lang="zh-CN" altLang="en-US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正面论证：</a:t>
            </a:r>
            <a:endParaRPr lang="zh-CN" altLang="en-US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lvl="0" algn="l" defTabSz="914400" eaLnBrk="1" hangingPunct="1">
              <a:buNone/>
            </a:pPr>
            <a:r>
              <a:rPr lang="zh-CN" altLang="en-US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直接通过</a:t>
            </a:r>
            <a:r>
              <a:rPr lang="zh-CN" altLang="en-US" b="1">
                <a:solidFill>
                  <a:srgbClr val="0000FF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论述和论据</a:t>
            </a:r>
            <a:r>
              <a:rPr lang="zh-CN" altLang="en-US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来证明论点的正确性</a:t>
            </a:r>
            <a:endParaRPr lang="zh-CN" altLang="en-US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lvl="0" algn="l" defTabSz="914400" eaLnBrk="1" hangingPunct="1">
              <a:buNone/>
            </a:pPr>
            <a:r>
              <a:rPr lang="zh-CN" altLang="en-US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反面论证：</a:t>
            </a:r>
            <a:endParaRPr lang="zh-CN" altLang="en-US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lvl="0" algn="l" defTabSz="914400" eaLnBrk="1" hangingPunct="1">
              <a:buNone/>
            </a:pPr>
            <a:r>
              <a:rPr lang="zh-CN" altLang="en-US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从</a:t>
            </a:r>
            <a:r>
              <a:rPr lang="zh-CN" altLang="en-US" b="1">
                <a:solidFill>
                  <a:srgbClr val="0000FF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论点的对立面</a:t>
            </a:r>
            <a:r>
              <a:rPr lang="zh-CN" altLang="en-US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入手，通过证明它的错误来体现论点的正确。</a:t>
            </a:r>
            <a:endParaRPr lang="zh-CN" altLang="en-US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lvl="0" algn="l" defTabSz="914400" eaLnBrk="1" hangingPunct="1">
              <a:buNone/>
            </a:pPr>
            <a:r>
              <a:rPr lang="zh-CN" altLang="en-US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正面论证：学习（静）——夫学须静也，才须学也，非学无以广才，非志无 以成学。</a:t>
            </a:r>
            <a:endParaRPr lang="zh-CN" altLang="en-US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lvl="0" algn="l" defTabSz="914400" eaLnBrk="1" hangingPunct="1">
              <a:buNone/>
            </a:pPr>
            <a:r>
              <a:rPr lang="zh-CN" altLang="en-US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反面论证：修身做人（躁）——淫慢则不能励精，</a:t>
            </a:r>
            <a:endParaRPr lang="zh-CN" altLang="en-US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lvl="0" algn="l" defTabSz="914400" eaLnBrk="1" hangingPunct="1">
              <a:buNone/>
            </a:pPr>
            <a:r>
              <a:rPr lang="zh-CN" altLang="en-US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   险躁则不能治性。</a:t>
            </a:r>
            <a:endParaRPr lang="zh-CN" altLang="en-US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https://d.book118.com/826005103054010035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3"/>
  <p:tag name="KSO_WM_UNIT_INDEX" val="3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3"/>
  <p:tag name="KSO_WM_UNIT_INDEX" val="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77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d9c42d8f-69b5-4c4d-886c-cdef3b143c13}"/>
</p:tagLst>
</file>

<file path=ppt/tags/tag7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fe3360ce-2f84-40e7-8ec7-f69c84dbe48c}"/>
</p:tagLst>
</file>

<file path=ppt/tags/tag8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81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82.xml><?xml version="1.0" encoding="utf-8"?>
<p:tagLst xmlns:p="http://schemas.openxmlformats.org/presentationml/2006/main">
  <p:tag name="KSO_WM_UNIT_FILL_FORE_SCHEMECOLOR_INDEX" val="7"/>
  <p:tag name="KSO_WM_UNIT_FILL_FORE_SCHEMECOLOR_INDEX_BRIGHTNESS" val="-0.15"/>
  <p:tag name="KSO_WM_UNIT_FILL_TYPE" val="1"/>
  <p:tag name="KSO_WM_UNIT_LINE_FILL_TYPE" val="2"/>
  <p:tag name="KSO_WM_UNIT_LINE_FORE_SCHEMECOLOR_INDEX" val="13"/>
  <p:tag name="KSO_WM_UNIT_LINE_FORE_SCHEMECOLOR_INDEX_BRIGHTNESS" val="0"/>
</p:tagLst>
</file>

<file path=ppt/tags/tag83.xml><?xml version="1.0" encoding="utf-8"?>
<p:tagLst xmlns:p="http://schemas.openxmlformats.org/presentationml/2006/main">
  <p:tag name="KSO_WM_UNIT_FILL_FORE_SCHEMECOLOR_INDEX" val="7"/>
  <p:tag name="KSO_WM_UNIT_FILL_FORE_SCHEMECOLOR_INDEX_BRIGHTNESS" val="-0.15"/>
  <p:tag name="KSO_WM_UNIT_FILL_TYPE" val="1"/>
</p:tagLst>
</file>

<file path=ppt/tags/tag84.xml><?xml version="1.0" encoding="utf-8"?>
<p:tagLst xmlns:p="http://schemas.openxmlformats.org/presentationml/2006/main">
  <p:tag name="KSO_WM_UNIT_FILL_FORE_SCHEMECOLOR_INDEX" val="16"/>
  <p:tag name="KSO_WM_UNIT_FILL_FORE_SCHEMECOLOR_INDEX_BRIGHTNESS" val="-0.25"/>
  <p:tag name="KSO_WM_UNIT_FILL_TYPE" val="1"/>
  <p:tag name="KSO_WM_UNIT_LINE_FILL_TYPE" val="2"/>
  <p:tag name="KSO_WM_UNIT_LINE_FORE_SCHEMECOLOR_INDEX" val="13"/>
  <p:tag name="KSO_WM_UNIT_LINE_FORE_SCHEMECOLOR_INDEX_BRIGHTNESS" val="0"/>
</p:tagLst>
</file>

<file path=ppt/tags/tag85.xml><?xml version="1.0" encoding="utf-8"?>
<p:tagLst xmlns:p="http://schemas.openxmlformats.org/presentationml/2006/main">
  <p:tag name="KSO_WM_UNIT_FILL_FORE_SCHEMECOLOR_INDEX" val="10"/>
  <p:tag name="KSO_WM_UNIT_FILL_FORE_SCHEMECOLOR_INDEX_BRIGHTNESS" val="0.8"/>
  <p:tag name="KSO_WM_UNIT_FILL_TYPE" val="1"/>
  <p:tag name="KSO_WM_UNIT_LINE_FILL_TYPE" val="2"/>
  <p:tag name="KSO_WM_UNIT_LINE_FORE_SCHEMECOLOR_INDEX" val="13"/>
  <p:tag name="KSO_WM_UNIT_LINE_FORE_SCHEMECOLOR_INDEX_BRIGHTNESS" val="0"/>
</p:tagLst>
</file>

<file path=ppt/tags/tag86.xml><?xml version="1.0" encoding="utf-8"?>
<p:tagLst xmlns:p="http://schemas.openxmlformats.org/presentationml/2006/main">
  <p:tag name="KSO_WM_UNIT_FILL_FORE_SCHEMECOLOR_INDEX" val="10"/>
  <p:tag name="KSO_WM_UNIT_FILL_FORE_SCHEMECOLOR_INDEX_BRIGHTNESS" val="0.8"/>
  <p:tag name="KSO_WM_UNIT_FILL_TYPE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0e1ccc45-5aa1-4d0a-bae4-6a30943012f2}"/>
</p:tagLst>
</file>

<file path=ppt/tags/tag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39e283f3-862f-4945-81d1-795163cea716}"/>
</p:tagLst>
</file>

<file path=ppt/tags/tag8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90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75b10006-8709-4d27-bf22-5e591419ab8c}"/>
</p:tagLst>
</file>

<file path=ppt/tags/tag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de158eb0-78f6-492a-83f2-4f56f1d84ab7}"/>
</p:tagLst>
</file>

<file path=ppt/tags/tag93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9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95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96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5bfbf62e-e2ae-402c-878d-9beb456c45a2}"/>
</p:tagLst>
</file>

<file path=ppt/tags/tag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81920edd-da75-48d5-93ed-b8ac923e6e8b}"/>
</p:tagLst>
</file>

<file path=ppt/tags/tag9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0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01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fd328a0e-394a-4cdd-be7b-07dbc5494699}"/>
</p:tagLst>
</file>

<file path=ppt/tags/tag1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4b52620a-9c3d-45f6-9f9d-d88fdd887f3d}"/>
</p:tagLst>
</file>

<file path=ppt/tags/tag104.xml><?xml version="1.0" encoding="utf-8"?>
<p:tagLst xmlns:p="http://schemas.openxmlformats.org/presentationml/2006/main">
  <p:tag name="KSO_WM_UNIT_FILL_FORE_SCHEMECOLOR_INDEX" val="14"/>
  <p:tag name="KSO_WM_UNIT_FILL_FORE_SCHEMECOLOR_INDEX_BRIGHTNESS" val="0"/>
  <p:tag name="KSO_WM_UNIT_FILL_TYPE" val="1"/>
</p:tagLst>
</file>

<file path=ppt/tags/tag105.xml><?xml version="1.0" encoding="utf-8"?>
<p:tagLst xmlns:p="http://schemas.openxmlformats.org/presentationml/2006/main">
  <p:tag name="KSO_WM_UNIT_FILL_FORE_SCHEMECOLOR_INDEX" val="14"/>
  <p:tag name="KSO_WM_UNIT_FILL_FORE_SCHEMECOLOR_INDEX_BRIGHTNESS" val="0"/>
  <p:tag name="KSO_WM_UNIT_FILL_TYPE" val="1"/>
</p:tagLst>
</file>

<file path=ppt/tags/tag106.xml><?xml version="1.0" encoding="utf-8"?>
<p:tagLst xmlns:p="http://schemas.openxmlformats.org/presentationml/2006/main">
  <p:tag name="KSO_WM_UNIT_FILL_FORE_SCHEMECOLOR_INDEX" val="14"/>
  <p:tag name="KSO_WM_UNIT_FILL_FORE_SCHEMECOLOR_INDEX_BRIGHTNESS" val="0"/>
  <p:tag name="KSO_WM_UNIT_FILL_TYPE" val="1"/>
</p:tagLst>
</file>

<file path=ppt/tags/tag107.xml><?xml version="1.0" encoding="utf-8"?>
<p:tagLst xmlns:p="http://schemas.openxmlformats.org/presentationml/2006/main">
  <p:tag name="KSO_WM_UNIT_FILL_FORE_SCHEMECOLOR_INDEX" val="14"/>
  <p:tag name="KSO_WM_UNIT_FILL_FORE_SCHEMECOLOR_INDEX_BRIGHTNESS" val="0"/>
  <p:tag name="KSO_WM_UNIT_FILL_TYPE" val="1"/>
</p:tagLst>
</file>

<file path=ppt/tags/tag108.xml><?xml version="1.0" encoding="utf-8"?>
<p:tagLst xmlns:p="http://schemas.openxmlformats.org/presentationml/2006/main">
  <p:tag name="KSO_WM_UNIT_FILL_FORE_SCHEMECOLOR_INDEX" val="14"/>
  <p:tag name="KSO_WM_UNIT_FILL_FORE_SCHEMECOLOR_INDEX_BRIGHTNESS" val="0"/>
  <p:tag name="KSO_WM_UNIT_FILL_TYPE" val="1"/>
</p:tagLst>
</file>

<file path=ppt/tags/tag109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1d89019d-d6a0-44e8-b3ed-f9a0c4b461c4}"/>
</p:tagLst>
</file>

<file path=ppt/tags/tag1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c7c77114-f383-4f60-b41a-c0120c092e10}"/>
</p:tagLst>
</file>

<file path=ppt/tags/tag112.xml><?xml version="1.0" encoding="utf-8"?>
<p:tagLst xmlns:p="http://schemas.openxmlformats.org/presentationml/2006/main">
  <p:tag name="KSO_WM_UNIT_FILL_FORE_SCHEMECOLOR_INDEX" val="14"/>
  <p:tag name="KSO_WM_UNIT_FILL_FORE_SCHEMECOLOR_INDEX_BRIGHTNESS" val="0"/>
  <p:tag name="KSO_WM_UNIT_FILL_TYPE" val="1"/>
</p:tagLst>
</file>

<file path=ppt/tags/tag113.xml><?xml version="1.0" encoding="utf-8"?>
<p:tagLst xmlns:p="http://schemas.openxmlformats.org/presentationml/2006/main">
  <p:tag name="KSO_WM_UNIT_FILL_FORE_SCHEMECOLOR_INDEX" val="14"/>
  <p:tag name="KSO_WM_UNIT_FILL_FORE_SCHEMECOLOR_INDEX_BRIGHTNESS" val="0"/>
  <p:tag name="KSO_WM_UNIT_FILL_TYPE" val="1"/>
</p:tagLst>
</file>

<file path=ppt/tags/tag114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c900efb7-37cf-40f7-beef-bbaf56c11ebf}"/>
</p:tagLst>
</file>

<file path=ppt/tags/tag1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c6004566-18e5-44d6-b945-ebeab2a0de9f}"/>
</p:tagLst>
</file>

<file path=ppt/tags/tag117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18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59da5dbf-1eff-40c8-af88-dc04c7f4d782}"/>
</p:tagLst>
</file>

<file path=ppt/tags/tag1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239bf49d-4e7a-4fdb-afe9-7a9de8610c6d}"/>
</p:tagLst>
</file>

<file path=ppt/tags/tag12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22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23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2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c813478b-83f8-45d1-9ddb-5b0a7beebc65}"/>
</p:tagLst>
</file>

<file path=ppt/tags/tag1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0d977396-a55b-461a-b473-b96ec4ed4409}"/>
</p:tagLst>
</file>

<file path=ppt/tags/tag126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27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28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2e5c5e81-8d31-41a9-954b-1531dc05f1b5}"/>
</p:tagLst>
</file>

<file path=ppt/tags/tag1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22d825f8-6cbc-4015-a0f2-a2f51de0af0a}"/>
</p:tagLst>
</file>

<file path=ppt/tags/tag13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32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8_暗香扑面">
  <a:themeElements>
    <a:clrScheme name="">
      <a:dk1>
        <a:srgbClr val="000000"/>
      </a:dk1>
      <a:lt1>
        <a:srgbClr val="FFFFFF"/>
      </a:lt1>
      <a:dk2>
        <a:srgbClr val="2F2F2F"/>
      </a:dk2>
      <a:lt2>
        <a:srgbClr val="FFFFF4"/>
      </a:lt2>
      <a:accent1>
        <a:srgbClr val="918415"/>
      </a:accent1>
      <a:accent2>
        <a:srgbClr val="C47546"/>
      </a:accent2>
      <a:accent3>
        <a:srgbClr val="FFFFFF"/>
      </a:accent3>
      <a:accent4>
        <a:srgbClr val="000000"/>
      </a:accent4>
      <a:accent5>
        <a:srgbClr val="C7C2AA"/>
      </a:accent5>
      <a:accent6>
        <a:srgbClr val="AF683E"/>
      </a:accent6>
      <a:hlink>
        <a:srgbClr val="00D5D5"/>
      </a:hlink>
      <a:folHlink>
        <a:srgbClr val="DD00DD"/>
      </a:folHlink>
    </a:clrScheme>
    <a:fontScheme name="">
      <a:majorFont>
        <a:latin typeface="Franklin Gothic Medium"/>
        <a:ea typeface="Franklin Gothic Medium"/>
        <a:cs typeface="Arial"/>
      </a:majorFont>
      <a:minorFont>
        <a:latin typeface="Franklin Gothic Book"/>
        <a:ea typeface="Franklin Gothic Book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8_暗香扑面 1">
        <a:dk1>
          <a:srgbClr val="000000"/>
        </a:dk1>
        <a:lt1>
          <a:srgbClr val="FFFFFF"/>
        </a:lt1>
        <a:dk2>
          <a:srgbClr val="2F2F2F"/>
        </a:dk2>
        <a:lt2>
          <a:srgbClr val="FFFFF4"/>
        </a:lt2>
        <a:accent1>
          <a:srgbClr val="918415"/>
        </a:accent1>
        <a:accent2>
          <a:srgbClr val="C47546"/>
        </a:accent2>
        <a:accent3>
          <a:srgbClr val="FFFFFF"/>
        </a:accent3>
        <a:accent4>
          <a:srgbClr val="000000"/>
        </a:accent4>
        <a:accent5>
          <a:srgbClr val="C7C2AA"/>
        </a:accent5>
        <a:accent6>
          <a:srgbClr val="B1693F"/>
        </a:accent6>
        <a:hlink>
          <a:srgbClr val="00D5D5"/>
        </a:hlink>
        <a:folHlink>
          <a:srgbClr val="DD00DD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9">
      <vt:lpstr>Arial</vt:lpstr>
      <vt:lpstr>Calibri</vt:lpstr>
      <vt:lpstr>Franklin Gothic Medium</vt:lpstr>
      <vt:lpstr>Franklin Gothic Book</vt:lpstr>
      <vt:lpstr>黑体</vt:lpstr>
      <vt:lpstr>Wingdings 2</vt:lpstr>
      <vt:lpstr>微软雅黑</vt:lpstr>
      <vt:lpstr>汉仪旗黑-85S</vt:lpstr>
      <vt:lpstr>宋体</vt:lpstr>
      <vt:lpstr>华文行楷</vt:lpstr>
      <vt:lpstr>Wingdings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课堂小结(1分钟）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 同步检测三（6分钟）</vt:lpstr>
      <vt:lpstr>教师点拨（5分钟）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2024-09-05T01:12:37.405</cp:lastPrinted>
  <dcterms:created xsi:type="dcterms:W3CDTF">2024-09-04T17:12:37Z</dcterms:created>
  <dcterms:modified xsi:type="dcterms:W3CDTF">2024-09-04T17:12:43Z</dcterms:modified>
</cp:coreProperties>
</file>