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75EE521-5435-4FA7-9AC8-1B3DA4A1453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24CA3-F5D3-4666-8F5A-7F2E13F17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697E8-D066-49B2-AB21-827C69EE9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D76CA-8216-4BD4-BFCC-5A746447C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24369-B0A7-4472-A731-FFB53C84A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56E1AD-9E9B-4CCC-BE65-A59673B18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6396D3-9B5C-4AFA-8E4E-33065B909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2B186-5DA6-4530-B94A-4B90AF718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C2259-9ADB-401B-888A-A10E46F0D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481FE-42CD-4356-9241-BDC6D18FE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35180-6D90-4360-A4E4-40372B5A0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6737D-960C-4F77-B612-2592135D9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F136813-C5BA-4709-A016-5FF8BE869E2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B4328E5-3AF3-4678-BA41-D01AE69F589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0515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企业礼仪培训为您打造尊贵形象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仪表仪态在企业中的重要性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餐桌礼仪的重要性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礼仪在商务交往中的应用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跨文化商务礼仪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附录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企业礼仪简介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企业礼仪是指在商业场合中遵循的一套规范和准则，涵盖了言谈举止、仪容仪表、社交礼仪等方面的内容。企业礼仪可以帮助员工建立良好的形象，提升职业素养，增强个人魅力。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树立公司良好形象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增进商务关系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促进商业合作和交流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增加企业竞争力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提升员工形象和信誉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企业礼仪的准则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推己及人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待人有礼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保持礼貌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言行举止得体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注意言行举止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言谈文明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文明用语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不轻易伤人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避免争论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礼仪周到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关心他人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尊重对方意见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企业礼仪的标准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穿着得体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着装整洁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服饰得体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符合行业规范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22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仪表仪态在企业中的重要性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仪表仪态对形象的影响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仪表仪态在企业中扮演着至关重要的角色。它是第一印象的主要因素，能够立刻展现出一个人的修养和素质。良好的仪表仪态能够帮助您树立良好的形象。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仪表仪态的重要性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仪表仪态直接关系到职场晋升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职场晋升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仪表仪态对人脉拓展有重要影响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人脉拓展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仪表仪态是职业素养的外在表现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保持仪容整洁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保持整洁仪容让人产生良好印象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良好的站姿坐姿习惯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正确的站姿坐姿能够展现出自信和专业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仪表仪态的改善方法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注意服饰搭配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合理搭配服饰能够突出个人风格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仪表仪态的维护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健康的卫生习惯是维护仪表仪态的基础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保持卫生习惯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保持精神饱满状态让您更有魅力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精神饱满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定时运动有助于保持良好的体型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定期运动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6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餐桌礼仪的重要性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餐桌礼仪的必知必会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餐桌礼仪是人们在餐桌上应该遵守的行为规范，包括入座礼仪、餐具使用礼仪和言谈举止礼仪。这些礼仪规矩能够让人们在用餐时显得更加文明和有修养。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餐桌礼仪的意义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礼仪规范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体现了一个人的文明素养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提升了商务社交的氛围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餐桌礼仪的技巧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个人卫生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饭前洗手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使用餐巾的正确方式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言谈礼仪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吃饭时不说话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不挑食或挑剔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尊重菜肴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尊重主人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不喧哗或打嗝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保持礼貌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保持文明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餐桌礼仪的注意事项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不大声嚷嚷或说笑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保持安静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提高形象，从餐桌礼仪开始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餐桌礼仪不仅体现了一个人的修养和素质，还会对人们的形象产生重要影响。通过遵守规范的餐桌礼仪，可以展现出自己的绅士风度和优雅品味，从而提升个人形象，给人留下良好印象。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211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21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3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礼仪在商务交往中的应用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商务场合的礼仪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礼貌待人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做好充分准备工作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言行得体，举止得体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注意言行举止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商务交往中的礼仪技巧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维护良好形象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注意身体语言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与人沟通得体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注意交际礼仪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尊重对方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重视听取对方意见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尊重对方意见并给予积极回应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认真倾听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积极回应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注意细节，细心周到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关注细节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体贴周到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商务交往中的礼仪注意事项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避免擅自打断他人发言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尊重他人讲话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等待合适时机提问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9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商务交往中的礼仪窍门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1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商务场合中，保持微笑是十分重要的，微笑可以缓和尴尬氛围，增进友好关系。同时，使用礼貌用语也是必不可少的，礼貌用语可以让对方感受到尊重和关怀。另外，注意维持良好的沟通氛围也是关键，只有在良好的沟通氛围下，双方才能更好地交流和合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商务交往中的礼仪窍门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4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缓和气氛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保持微笑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表现尊重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注意礼貌用语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促进有效沟通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注意维持良好的沟通氛围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https://d.book118.com/826005150012010104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171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企业礼仪培训为您打造尊贵形象</vt:lpstr>
      <vt:lpstr>目录</vt:lpstr>
      <vt:lpstr>第一章 企业礼仪的重要性</vt:lpstr>
      <vt:lpstr> </vt:lpstr>
      <vt:lpstr>企业礼仪的作用</vt:lpstr>
      <vt:lpstr>企业礼仪的准则</vt:lpstr>
      <vt:lpstr>企业礼仪的标准</vt:lpstr>
      <vt:lpstr>第2章 仪表仪态在企业中的重要性</vt:lpstr>
      <vt:lpstr> </vt:lpstr>
      <vt:lpstr>仪表仪态的重要性</vt:lpstr>
      <vt:lpstr>仪表仪态的改善方法</vt:lpstr>
      <vt:lpstr>仪表仪态的维护</vt:lpstr>
      <vt:lpstr>第3章 餐桌礼仪的重要性</vt:lpstr>
      <vt:lpstr>餐桌礼仪的必知必会</vt:lpstr>
      <vt:lpstr>餐桌礼仪的意义</vt:lpstr>
      <vt:lpstr>餐桌礼仪的技巧</vt:lpstr>
      <vt:lpstr>餐桌礼仪的注意事项</vt:lpstr>
      <vt:lpstr> </vt:lpstr>
      <vt:lpstr>第4章 礼仪在商务交往中的应用</vt:lpstr>
      <vt:lpstr>商务场合的礼仪</vt:lpstr>
      <vt:lpstr>商务交往中的礼仪技巧</vt:lpstr>
      <vt:lpstr>商务交往中的礼仪注意事项</vt:lpstr>
      <vt:lpstr>商务交往中的礼仪窍门</vt:lpstr>
      <vt:lpstr>商务交往中的礼仪窍门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2024-09-29T13:59:21.849</cp:lastPrinted>
  <dcterms:created xsi:type="dcterms:W3CDTF">2024-09-29T05:59:21Z</dcterms:created>
  <dcterms:modified xsi:type="dcterms:W3CDTF">2024-09-29T05:59:24Z</dcterms:modified>
</cp:coreProperties>
</file>