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9D85459-ED28-4D7D-9FAD-58EE4875062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7DEAE-CA73-449A-844B-10E4FCC07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5E5E9-5B58-469B-9816-1CFD3EF1F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8929D-0357-4F6E-9877-60160DF01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40EF8-21D0-4392-81B1-4F1B3BF92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38C28-448A-4B99-BB74-5A59B037C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A89FE-3AEE-4246-8A76-2D6014E0E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CB2799-06F2-4218-941B-370E2448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9530E-561E-44CD-8E60-F1EE7E1A5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2D303-7B2E-4B0D-8CC7-21147EB3E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33C3D-B8C8-439B-8F5E-6A9436729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37486-73AF-4DAA-B115-F9A0718C4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992704A-C35E-4E3C-A3DE-F930EDB37A2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B563AF4-5152-4BE2-A8DC-0853082B044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2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10142015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灌肠的护理查房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灌肠的护理查房概述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灌肠前的准备工作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灌肠过程中的护理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灌肠后的护理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灌肠的并发症及处理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灌肠的护理查房总结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灌肠的护理查房概述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为什么需要灌肠？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灌肠有助于清洁肠道内积聚物，促进消化吸收，还可用于治疗肠道病变等情况。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检查灌肠管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确保通畅性和位置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注意防止漏液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注意排便情况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评估排便质量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观察排便频率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确保休息和饮水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提供充足休息时间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鼓励适量饮水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灌肠的护理查房方法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观察肠鸣音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监测肠道激动情况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评估肠道通畅性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7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灌肠的护理查房方法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灌肠的护理查房方法包括观察肠鸣音、检查灌肠管、注意排便情况和确保患者休息和饮水。这些步骤能有效监测和指导患者的灌肠过程，提高护理质量。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1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灌肠前的准备工作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患者评估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灌肠前，首先需要对患者进行全面评估。了解患者的病史、过敏史以及肠道状况非常重要。同时，对患者进行身体检查，包括血压、心率、体温等指标，以确保患者的身体状况能够适应灌肠过程。在评估过程中，还要排除患者是否有禁忌症，以确保安全进行灌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液体容器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准备清洁的液体容器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温水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准备温度适宜的温水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设备准备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灌肠管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选择合适尺寸的灌肠管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40555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考虑到患者的疾病状况和个人差异，灌肠前的充分准备工作至关重要。通过患者评估、设备准备、环境准备和术前指导，可以有效确保灌肠过程的顺利进行，并最大程度地减少不良反应的发生。医护人员应当严格按照标准操作流程操作，同时关注患者的舒适感和心理健康，以提升护理质量和患者满意度。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0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灌肠过程中的护理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灌肠前的准备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在进行灌肠操作之前，必须确保患者处于舒适的状态。这包括帮助患者更换舒适的服装，以便于进行灌肠操作。同时，让患者保持舒适的体位也是非常重要的，这有助于灌肠的顺利进行。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https://d.book118.com/826010142015010104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灌肠的护理查房</vt:lpstr>
      <vt:lpstr>目录</vt:lpstr>
      <vt:lpstr>第1章 灌肠的护理查房概述</vt:lpstr>
      <vt:lpstr> </vt:lpstr>
      <vt:lpstr>灌肠的护理查房方法</vt:lpstr>
      <vt:lpstr>灌肠的护理查房方法</vt:lpstr>
      <vt:lpstr>第2章 灌肠前的准备工作</vt:lpstr>
      <vt:lpstr> </vt:lpstr>
      <vt:lpstr>设备准备</vt:lpstr>
      <vt:lpstr>考虑到患者的疾病状况和个人差异，灌肠前的充分准备工作至关重要。通过患者评估、设备准备、环境准备和术前指导，可以有效确保灌肠过程的顺利进行，并最大程度地减少不良反应的发生。医护人员应当严格按照标准操作流程操作，同时关注患者的舒适感和心理健康，以提升护理质量和患者满意度。</vt:lpstr>
      <vt:lpstr>第3章 灌肠过程中的护理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2024-09-29T16:33:52.044</cp:lastPrinted>
  <dcterms:created xsi:type="dcterms:W3CDTF">2024-09-29T08:33:52Z</dcterms:created>
  <dcterms:modified xsi:type="dcterms:W3CDTF">2024-09-29T08:33:54Z</dcterms:modified>
</cp:coreProperties>
</file>