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7C9B6-B02E-44D0-B7AE-29F5E7EEC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B6F545-3576-478C-BF50-32A41900D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148F3-163F-4D50-99AC-5DBAB1626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7C2CD1-C8F6-49D5-A2CE-97558C5EB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2779BB-D661-488D-A462-6F5F42D9C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1D0C1C-CCA3-448C-9C16-B83E443E5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9038D8-DF00-4CB2-81D8-BE7E8552D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5FEA8-3EAB-437F-B29F-FC291C146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5CA2EB-3F3C-41B1-838D-FC1B06666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6A35F-72DE-4B14-AF6B-6413F7686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7E301-2391-42C8-89FE-0AB7BE30B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0111510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乘务职业资格培训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乘务职业概述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乘务职业资格培训内容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乘务职业资格认证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乘务职业发展前景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优秀乘务人员的素质与能力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乘务职业概述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182" r="1618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乘务职业是指在公共交通工具（如飞机、火车、轮船等）上从事服务工作的人员。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乘务职业具有服务性、安全性和专业性的特点，要求从业人员具备良好的沟通技巧、团队协作能力和紧急情况应对能力。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乘务职业的定义与特点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乘务职业的职责主要包括提供安全、舒适、及时的服务，维护公共秩序，处理旅客投诉和突发事件等。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乘务职业要求从业人员具备相关专业知识和技能，熟悉交通工具的运营流程和规定，同时具备良好的身体素质和心理素质。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乘务职业的职责与要求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乘务职业的发展趋势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随着科技的发展，乘务职业将逐渐引入智能化技术，如智能机器人、自助售票机等，提高服务效率和旅客体验。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随着人们对服务质量和安全性的要求不断提高，乘务职业将更加专业化，要求从业人员具备更高级别的专业知识和技能。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随着交通工具的多样化，乘务职业将涵盖更多的领域，如高铁、地铁、游轮等，要求从业人员具备更广泛的技能和知识。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乘务职业资格培训内容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乘务礼仪是乘务员在工作中必须遵循的行为规范，是展示企业形象和体现乘务员素质的重要方面。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乘务礼仪培训包括仪容仪表、言谈举止、服务态度等方面的规范和要求，以及在不同场合下的礼仪表现，如迎送旅客、提供餐饮服务等。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94" r="26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乘务礼仪培训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乘务安全是乘务员必须掌握的基本技能，也是保障旅客生命财产安全的重要措施。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乘务安全培训包括安全规章制度、紧急疏散程序、防火防爆知识、安全设备使用等方面的内容，以及应对突发事件的应急处理能力。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乘务安全培训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乘务服务技能是乘务员提供优质服务的基础，也是提升旅客满意度的重要保障。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乘务服务技能培训包括服务流程、服务技巧、服务心理学等方面的知识和技能，以及针对不同旅客需求的服务策略和应对方法。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乘务服务技能培训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乘务沟通技巧培训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乘务沟通技巧是乘务员与旅客建立良好关系的关键，也是解决服务纠纷的重要手段。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乘务沟通技巧培训包括有效沟通、倾听技巧、语言表达等方面的知识和技巧，以及处理旅客投诉和纠纷的应对策略和方法。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乘务紧急情况处理是乘务员必须具备的专业能力，也是保障旅客生命安全的重要责任。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乘务紧急情况处理培训包括紧急医疗救助、火灾应急处理、客舱失压应对等方面的知识和技能，以及组织旅客紧急疏散的程序和方法。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乘务紧急情况处理培训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https://d.book118.com/826011151055010050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2024-09-15T12:55:54.025</cp:lastPrinted>
  <dcterms:created xsi:type="dcterms:W3CDTF">2024-09-15T04:55:54Z</dcterms:created>
  <dcterms:modified xsi:type="dcterms:W3CDTF">2024-09-15T04:55:56Z</dcterms:modified>
</cp:coreProperties>
</file>