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96CB4-6EEF-4787-B4C0-098B54690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3D347-50FD-4CCE-BCA6-F4594F04C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1933F-B310-4B2E-8074-E0259C31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44C4-FF05-402E-9CCC-5A1ED389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BB9D8-0CEA-41D9-981B-F9300BED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69CBF-BFDE-4E35-9A8F-F61AF7524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5233E7-E73B-4E93-9C31-2C49EB0D5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68FB2-36E3-4BC1-94DA-9D55C41BC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A3C20-7B50-4803-9B35-5811388A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015A6-E1E1-4BF0-A357-50B48DCFE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846B8-ED5E-4342-A241-1E52A2C1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1304311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婚庆行业需求环境分析报告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婚庆需求市场分析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婚庆服务市场分析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婚庆行业政策环境分析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婚庆行业技术环境分析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婚庆行业是指为新人提供婚礼策划、场地布置、婚纱摄影、婚宴酒店、婚车租赁等一系列婚礼服务的综合性行业。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以个性化、定制化服务为主，注重创意与情感表达，服务周期短，消费频次低，但消费金额较高。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婚庆行业经历了从传统到现代的转变，从单一的婚礼服务逐渐发展为多元化的婚礼产业链。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随着人们消费水平的提高和婚礼观念的转变，婚庆行业市场需求不断增长，行业规模持续扩大，但同时也面临着竞争激烈、服务同质化等问题。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主要包括婚纱摄影、婚宴酒店、婚车租赁等供应商，为婚庆公司提供必要的资源和支持。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婚庆公司为核心，提供婚礼策划、场地布置、婚礼主持等核心服务。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主要包括新人及其家庭，是婚庆服务的最终消费者。同时，还包括一些相关行业，如旅游、家居等，与婚庆行业形成互补关系。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婚庆需求市场分析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品质要求提高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消费者对婚礼的品质要求越来越高，包括场地布置、婚纱礼服、婚宴菜品等方面，都追求高品质的体验。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情感化需求突出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婚礼是情感的见证和仪式感的体现，消费者越来越注重婚礼所传递的情感价值和纪念意义。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现代年轻人越来越注重婚礼的个性化，希望婚礼能够体现自己的独特品味和爱情故事。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不同年龄段的消费者对于婚礼的需求有所不同，比如年轻人更注重创意和个性化，而长辈则更看重传统和礼仪。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不同地域的消费者对于婚礼的习俗和风格有所不同，需要根据当地的文化和风俗进行针对性的策划。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不同收入水平的消费者对于婚礼的预算和品质要求有所不同，需要根据实际情况进行合理的规划和安排。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收入差异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不同消费群体需求差异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586" r="3586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消费者在选择婚庆公司时，会考虑品牌的知名度和口碑评价，选择有信誉和品质保障的公司。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品牌口碑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婚庆公司的服务质量是消费者选择的重要因素之一，包括专业程度、沟通能力、解决问题的能力等方面。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价格是消费者在选择婚庆公司时的重要考虑因素之一，需要根据预算和性价比进行合理的选择。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独特的创意和个性化服务能够吸引消费者的眼球，提高选择的可能性。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创意与个性化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婚庆服务市场分析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提供个性化婚礼方案，包括场地布置、婚礼仪式策划等，注重创意与细节。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婚礼策划与执行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婚纱摄影与摄像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婚纱礼服租赁与定制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婚宴预订与安排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提供专业摄影摄像服务，记录婚礼精彩瞬间，注重艺术性和纪念意义。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提供多款婚纱礼服供新人选择，同时提供量身定制服务，满足个性化需求。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协助新人预订婚宴场地，提供菜单定制、酒水搭配等服务，注重餐饮品质与氛围营造。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婚庆服务类型及特点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品牌化连锁经营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知名品牌通过连锁加盟方式拓展市场，提供标准化、高品质服务。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小型工作室或独立策划师注重提供个性化、创意性服务，满足新人独特需求。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利用互联网平台提供线上预约、线下体验服务，拓宽服务渠道，提高便捷性。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与酒店、景区等合作，打造特色主题婚礼，提供一站式服务体验。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婚庆服务提供商竞争格局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服务品质升级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消费者对服务品质的要求不断提高，推动婚庆服务提供商提升服务质量和专业水平。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绿色环保理念普及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随着环保意识的提高，绿色环保婚礼将逐渐成为新趋势，推动婚庆行业向可持续发展方向迈进。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利用大数据、人工智能等技术提高服务效率和用户体验，如智能推荐、虚拟现实等。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随着消费者审美水平和个性化需求的提高，对婚庆服务的需求将更加多样化。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婚庆服务市场发展趋势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婚庆行业政策环境分析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https://d.book118.com/826013043115010102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2024-09-27T06:59:44.815</cp:lastPrinted>
  <dcterms:created xsi:type="dcterms:W3CDTF">2024-09-26T22:59:44Z</dcterms:created>
  <dcterms:modified xsi:type="dcterms:W3CDTF">2024-09-26T22:59:46Z</dcterms:modified>
</cp:coreProperties>
</file>