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52874-6B68-4E37-AE27-8239E8B5D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DE30D-719B-4500-8C11-D801F2CAD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E270D-61F7-48FF-BEA0-5FDB40CE1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74528-F136-4A09-A7D0-311DFC9AF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C56FD7-8395-4429-99C4-2D9EF3AD1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27C3E6-FEBD-4C82-AEE5-07D143CFC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19217F-F434-4B11-B0A3-34EF54FA3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D5CBD-F4E6-4E18-9656-D5E513ADC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87D4C-762A-4843-9F16-57E78EDB9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7FD71-3EE5-4704-9FBB-079FB6E25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6F060-B0EE-4126-8024-A25C126ED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1323320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危重患者常见并发症的监测与预防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危重患者常见并发症的监测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危重患者常见并发症的预防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危重患者并发症的护理与照护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危重患者是指病情严重、随时可能发生生命危险的患者。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病情复杂、变化迅速、需要严密监测和紧急处理。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危重患者的定义与特点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严重创伤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严重感染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急性重症疾病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危重患者的常见病因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047" r="1604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682" b="1668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交通事故、高处坠落、工伤事故等。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败血症、脓毒症等。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急性心肌梗死、急性呼吸衰竭、急性肾衰竭等。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中毒、休克、大出血等。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36" r="1883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危重患者的治疗原则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针对危及生命的紧急情况，如心搏骤停、窒息等进行紧急处理。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严密监测患者的生命体征，如心率、血压、呼吸、体温等。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给予必要的呼吸支持、循环支持、营养支持等。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针对患者的具体病情，采取相应的治疗方案，如抗感染、止血等。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紧急处理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对症治疗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危重患者常见并发症的监测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心力衰竭是危重患者常见的并发症之一，需要密切监测。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监测内容包括心率、心律、血压、呼吸频率、血氧饱和度等指标，以及肺部啰音、水肿等临床表现，以便及时发现并处理心力衰竭的症状。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心力衰竭的监测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呼吸衰竭也是危重患者常见的并发症之一，需要加强监测。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监测内容包括呼吸频率、血氧饱和度、动脉血气分析等指标，以及呼吸困难、发绀等临床表现，以便及时发现并处理呼吸衰竭的症状。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呼吸衰竭的监测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肾功能不全对危重患者的生命健康影响较大，需密切监测。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监测内容包括尿量、尿常规、肾功能等指标，以及水肿、高血压等临床表现，以便及时发现并处理肾功能不全的症状。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肾功能不全的监测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69" r="22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肝功能不全可能导致危重患者出现生命危险，需加强监测。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监测内容包括肝功能指标如转氨酶、胆红素等，以及临床表现如黄疸、腹水等，以便及时发现并处理肝功能不全的症状。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肝功能不全的监测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感染的监测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感染是危重患者常见的并发症之一，需要密切监测。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监测内容包括体温、白细胞计数、CRP等指标，以及临床表现如咳嗽、疼痛等，以便及时发现并处理感染的症状。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https://d.book118.com/826013233205010103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2024-09-29T02:56:15.238</cp:lastPrinted>
  <dcterms:created xsi:type="dcterms:W3CDTF">2024-09-28T18:56:15Z</dcterms:created>
  <dcterms:modified xsi:type="dcterms:W3CDTF">2024-09-28T18:56:17Z</dcterms:modified>
</cp:coreProperties>
</file>