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7D2D7-967A-4ECA-A199-B372F477A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92EF7-E0ED-4647-8D49-3DC346E4B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27D5A-3DC2-4CB3-A583-8EF7044E7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EACFE-44D0-406A-9C8D-E2E8EE5AB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AF8236-7EB7-4110-9473-8D9AAE48B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B70C57-3B0F-4578-A463-68F6A91D8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C4D42E-545A-4912-B8D3-AF706B56B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83DBC-C759-47D4-B8F2-433599F93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FFA33-C8A5-4B65-84EF-BACD79F67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2E13F-A77B-4A9B-9DA1-E6A05BF25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96559-CE6A-4EB4-9F42-F7461E6AE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15111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线性时不变系统的描述及特点连续时间LTI系统的响应\n## 1.线性时不变系统的基本概念及定义\n### 1.1线性时不变系统的定义及其数学表示\n### 1.2线性时不变系统的分类及实例\n### 1.3线性时不变系统的重要性质\n## 2.连续时间LTI系统的时域描述\n### 2.1连续时间LTI系统的冲激响应与阶跃响应\n### 2.2连续时间LTI系统的单位冲激响应与单位阶跃响应\n### 2.3连续时间LTI系统的零状态响应与全响应\n## 3.连续时间LTI系统的频域描述\n### 3.1连续时间LTI系统的频率响应与转移函数\n### 3.2连续时间LTI系统的幅度响应与相位响应\n### 3.3连续时间LTI系统的稳定性分析与判断\n## 4.连续时间LTI系统的响应求解方法\n### 4.1连续时间LTI系统的时域响应求解\n### 4.2连续时间LTI系统的频域响应求解\n### 4.3连续时间LTI系统的复频域响应求解\n## 5.连续时间LTI系统的特点及应用\n### 5.1连续时间LTI系统的线性特性及其在实际系统中的应用\n### 5.2连续时间LTI系统的时不变特性及其在实际系统中的应用\n### 5.3连续时间LTI系统的系统函数及其在实际系统中的应用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500"/>
              <a:t>线性时不变系统的描述及特点连续时间LTI系统的响应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线性时不变系统的基本概念及定义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线性时不变系统（Linear Time-Invariant System，LTI）是指输入与输出之间满足线性关系且系统特性不随时间变化的系统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线性关系：输入信号的线性组合等于输出信号的线性组合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时不变特性：系统的响应特性不随输入信号作用时间的变化而变化</a:t>
                </a:r>
                <a:endParaRPr/>
              </a:p>
            </p:txBody>
          </p:sp>
        </p:grpSp>
        <p:grpSp>
          <p:nvGrpSpPr>
            <p:cNvPr id="13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LTI系统的数学表示：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状态空间表示：使用状态变量描述系统状态，通过状态转移方程和输出方程表示系统特性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传递函数表示：使用传递函数（Transfer Function）表示系统输入与输出之间的关系，传递函数是复数有理函数</a:t>
                </a:r>
                <a:endParaRPr/>
              </a:p>
            </p:txBody>
          </p:sp>
        </p:grpSp>
      </p:grpSp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线性时不变系统的定义及其数学表示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线性时不变系统的分类：</a:t>
                </a:r>
                <a:endParaRPr/>
              </a:p>
            </p:txBody>
          </p:sp>
          <p:sp>
            <p:nvSpPr>
              <p:cNvPr id="1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有限维系统：状态空间模型中的状态变量数量有限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无限维系统：状态空间模型中的状态变量数量无限</a:t>
                </a:r>
                <a:endParaRPr/>
              </a:p>
            </p:txBody>
          </p:sp>
          <p:sp>
            <p:nvSpPr>
              <p:cNvPr id="1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线性时不变系统的实例：</a:t>
                </a:r>
                <a:endParaRPr/>
              </a:p>
            </p:txBody>
          </p:sp>
          <p:sp>
            <p:nvSpPr>
              <p:cNvPr id="1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电气系统：如电阻、电容、电感等元件组成的电路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力学系统：如质量、弹簧、阻尼等元件组成的过程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控制系统：如传递函数表示的控制系统</a:t>
                </a:r>
                <a:endParaRPr/>
              </a:p>
            </p:txBody>
          </p:sp>
          <p:sp>
            <p:nvSpPr>
              <p:cNvPr id="1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线性时不变系统的分类及实例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线性时不变系统的重要性质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6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叠加性：多个输入信号的线性组合等于输出信号的线性组合</a:t>
                </a:r>
                <a:endParaRPr/>
              </a:p>
            </p:txBody>
          </p:sp>
          <p:cxnSp>
            <p:nvCxnSpPr>
              <p:cNvPr id="16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6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时移性：输入信号作用时间的平移不影响输出信号</a:t>
                </a:r>
                <a:endParaRPr/>
              </a:p>
            </p:txBody>
          </p:sp>
        </p:grpSp>
        <p:grpSp>
          <p:nvGrpSpPr>
            <p:cNvPr id="17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线性时不变系统的性质决定了其分析和设计方法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连续时间LTI系统的时域描述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冲激响应：系统在单位冲激信号作用下的输出响应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冲激响应反映了系统对输入信号的响应特性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冲激响应可以通过拉普拉斯变换求解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阶跃响应：系统在单位阶跃信号作用下的输出响应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阶跃响应反映了系统对输入信号的过渡特性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阶跃响应可以通过拉普拉斯变换求解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连续时间LTI系统的冲激响应与阶跃响应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单位冲激响应：系统在单位冲激信号作用下的输出响应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单位冲激响应描述了系统在瞬间受到冲击时的反应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单位冲激响应可以通过拉普拉斯变换求解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单位阶跃响应：系统在单位阶跃信号作用下的输出响应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单位阶跃响应描述了系统在输入信号突然变化时的过渡特性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单位阶跃响应可以通过拉普拉斯变换求解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连续时间LTI系统的单位冲激响应与单位阶跃响应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零状态响应：系统在初始状态为零时的输出响应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零状态响应反映了系统在没有初始状态影响下的输入输出关系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零状态响应可以通过拉普拉斯变换求解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全响应：系统在任意初始状态下的输出响应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全响应反映了系统在所有可能的初始状态下的输入输出关系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全响应可以通过拉普拉斯变换求解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连续时间LTI系统的零状态响应与全响应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连续时间LTI系统的频域描述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频率响应：系统在正弦波输入信号作用下的输出响应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频率响应反映了系统在不同频率下的输入输出关系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频率响应可以通过傅里叶变换求解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转移函数：系统输入与输出之间的复数有理函数关系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转移函数描述了系统在时域下的输入输出关系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转移函数可以通过拉普拉斯变换求解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连续时间LTI系统的频率响应与转移函数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https://d.book118.com/826015111004010054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线性时不变系统的描述及特点连续时间LTI系统的响应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2024-09-20T23:17:47.825</cp:lastPrinted>
  <dcterms:created xsi:type="dcterms:W3CDTF">2024-09-20T15:17:47Z</dcterms:created>
  <dcterms:modified xsi:type="dcterms:W3CDTF">2024-09-20T15:17:49Z</dcterms:modified>
</cp:coreProperties>
</file>