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F2745-A9E2-4C16-9965-009627FC4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850E7-B7B4-475D-956E-CF520EBB0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C05FE-B85A-4F34-A96A-210DDFEE3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D0F87-41FF-4C0C-A087-1D64A4826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5D0BC3-5B01-453B-B97F-95DEF238D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5D4DEA-8E0D-4439-9D49-0A1E7BAF6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974A01-08EE-4BAC-82DC-AC4EB6C31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B4184-89CB-41B7-8C6B-E1B52602E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D3184-6282-463D-A096-C799AA6F1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AD5BA-2D16-4C9E-8FBD-FB9D9F9D5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AA064-595B-41A4-8517-2B791F625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15132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突破瓶颈车间技术提升年计划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监督评估与持续改进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设备老化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车间内部分设备已接近或超过设计寿命，性能下降，维修成本增加。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技术水平落后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与同行业先进企业相比，车间技术水平较低，生产效率不高。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工艺流程繁琐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部分工艺流程设计不合理，导致生产周期长，成本增加。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由于设备老化和技术水平落后，车间生产效率低下，难以满足市场需求。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生产效率低下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产品质量不稳定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工艺流程繁琐导致产品质量波动较大，客户投诉率较高。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车间缺乏技术创新能力和人才储备，难以适应市场变化。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存在的问题与瓶颈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通过引进先进设备和技术，优化工艺流程，提高生产效率。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建立完善的质量管理体系，确保产品质量稳定可靠。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引进高素质人才，加强技术研发和创新能力，适应市场变化。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加强创新能力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通过引入高精度检测设备和质量控制技术，提高产品的合格率和稳定性。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通过引入先进的生产技术和设备，优化生产流程，提高车间的生产效率。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通过技术创新和工艺改进，降低原材料消耗和能源消耗，减少生产成本。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技术提升目标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通过技术提升，提高产品的质量和生产效率，降低生产成本，从而增强企业在市场中的竞争力。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73" b="7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通过降低生产成本和提高生产效率，增加企业的利润空间。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增加企业利润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通过引入先进技术和设备，提升企业的技术水平和形象，增强客户对企业的信任度。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预期成果与效益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第一季度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第二季度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第三季度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第四季度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时间节点与里程碑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完成技术提升计划的制定和审批，确定技术提升的目标和实施方案。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完成设备的安装和调试，开始进行试生产和技术验证。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完成先进技术和设备的选型和采购，开始进行设备安装和调试。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完成试生产和技术验证，开始正式生产和技术提升效果的评估。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与高校、科研机构合作，共同研发新技术、新工艺，提升企业核心竞争力。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定期组织技术交流活动，让员工了解最新技术动态，激发创新思维。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3098" b="2309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919" r="8919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调研行业前沿技术，引进先进的生产设备和技术，提高生产效率和产品质量。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引入新技术与设备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优化工艺流程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对现有工艺流程进行全面梳理，找出瓶颈环节和浪费现象，制定优化方案。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引入精益生产理念，减少生产过程中的浪费，提高生产效率和资源利用率。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加强工艺纪律管理，确保工艺流程的严格执行，保障产品质量稳定。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https://d.book118.com/826015132114010042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2024-09-09T21:36:54.163</cp:lastPrinted>
  <dcterms:created xsi:type="dcterms:W3CDTF">2024-09-09T13:36:54Z</dcterms:created>
  <dcterms:modified xsi:type="dcterms:W3CDTF">2024-09-09T13:36:56Z</dcterms:modified>
</cp:coreProperties>
</file>