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D724EB0-F3BE-4B51-B737-E21315BA7F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664830-3AF0-4CF9-8DDA-71C32C1D31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A80EA6-C9A0-428B-B336-D51EC71534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168C9B-6AEB-4B18-8646-71003DB387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557C9A-47DE-4ABB-8FB7-6DE221C0D9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BE6993-58AB-4F8C-BDA7-AC2E45D7BD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36282F9-4E3D-4997-9A9F-1831741687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1C5800-7F5C-4D71-98F7-44A875BAA4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D3A401-0DA7-4FE1-BFEB-F36B68F6F7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F49204-A341-4D9D-8179-317F39C43E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FB0AEA-908F-47FE-9775-A2C01EEF92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6015135243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搜索引擎与物联网技术的深度融合</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物联网技术概述及应用场景
 搜索引擎技术概述及发展现状
 搜索引擎与物联网技术的融合背景
 搜索引擎与物联网技术的融合优势
 搜索引擎与物联网技术的融合难点
 搜索引擎与物联网技术的融合策略
 搜索引擎与物联网技术的融合应用案例
 搜索引擎与物联网技术的融合未来展望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物联网技术概述及应用场景</a:t>
            </a:r>
          </a:p>
        </p:txBody>
      </p:sp>
      <p:sp>
        <p:nvSpPr>
          <p:cNvPr id="3" name="Subtitle 2"/>
          <p:cNvSpPr>
            <a:spLocks noGrp="1"/>
          </p:cNvSpPr>
          <p:nvPr>
            <p:ph type="subTitle" idx="1"/>
          </p:nvPr>
        </p:nvSpPr>
        <p:spPr/>
        <p:txBody>
          <a:bodyPr/>
          <a:lstStyle/>
          <a:p>
            <a:r>
              <a:t>搜索引擎与物联网技术的深度融合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物联网技术概述及应用场景</a:t>
            </a:r>
          </a:p>
        </p:txBody>
      </p:sp>
      <p:sp>
        <p:nvSpPr>
          <p:cNvPr id="3" name="Text Placeholder 2"/>
          <p:cNvSpPr>
            <a:spLocks noGrp="1"/>
          </p:cNvSpPr>
          <p:nvPr>
            <p:ph type="body" idx="1"/>
          </p:nvPr>
        </p:nvSpPr>
        <p:spPr/>
        <p:txBody>
          <a:bodyPr/>
          <a:lstStyle/>
          <a:p>
            <a:r>
              <a:t>物联网技术概述:</a:t>
            </a:r>
          </a:p>
        </p:txBody>
      </p:sp>
      <p:sp>
        <p:nvSpPr>
          <p:cNvPr id="4" name="Content Placeholder 3"/>
          <p:cNvSpPr>
            <a:spLocks noGrp="1"/>
          </p:cNvSpPr>
          <p:nvPr>
            <p:ph sz="half" idx="2"/>
          </p:nvPr>
        </p:nvSpPr>
        <p:spPr/>
        <p:txBody>
          <a:bodyPr/>
          <a:lstStyle/>
          <a:p>
            <a:r>
              <a:t>1. 物联网 (IoT) 是一种将物理设备连接到互联网并允许它们相互通信的新兴技术。它通过传感器和执行器,整合数据收集、数据分析、数据传输等功能,实现了物与物之间的通信。</a:t>
            </a:r>
          </a:p>
          <a:p>
            <a:r>
              <a:t>2. 物联网技术具有广泛的应用场景,包括智能家居、智能城市、工业物联网、智慧医疗、智慧能源等领域。它能够实现远程监控、资源优化、决策支持等。</a:t>
            </a:r>
          </a:p>
          <a:p>
            <a:r>
              <a:t>3. 物联网技术助力万物互联,加快信息化与工业化融合,推动社会经济发展。</a:t>
            </a:r>
          </a:p>
        </p:txBody>
      </p:sp>
      <p:sp>
        <p:nvSpPr>
          <p:cNvPr id="5" name="Text Placeholder 4"/>
          <p:cNvSpPr>
            <a:spLocks noGrp="1"/>
          </p:cNvSpPr>
          <p:nvPr>
            <p:ph type="body" idx="3"/>
          </p:nvPr>
        </p:nvSpPr>
        <p:spPr/>
        <p:txBody>
          <a:bodyPr/>
          <a:lstStyle/>
          <a:p>
            <a:r>
              <a:t>物联网技术应用场景</a:t>
            </a:r>
          </a:p>
        </p:txBody>
      </p:sp>
      <p:sp>
        <p:nvSpPr>
          <p:cNvPr id="6" name="Content Placeholder 5"/>
          <p:cNvSpPr>
            <a:spLocks noGrp="1"/>
          </p:cNvSpPr>
          <p:nvPr>
            <p:ph sz="half" idx="4"/>
          </p:nvPr>
        </p:nvSpPr>
        <p:spPr/>
        <p:txBody>
          <a:bodyPr/>
          <a:lstStyle/>
          <a:p>
            <a:r>
              <a:t>1. 智能家居：物联网技术应用于智能家居可实现对家电、照明、安防等智能家居设备的远程控制、状态获取,提升居家体验和安全保障。</a:t>
            </a:r>
          </a:p>
          <a:p>
            <a:r>
              <a:t>2. 智能城市：物联网技术应用于智能城市可实现交通流量优化、环境监测、公共安全管理等,提高城市治理效率和宜居性。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搜索引擎技术概述及发展现状</a:t>
            </a:r>
          </a:p>
        </p:txBody>
      </p:sp>
      <p:sp>
        <p:nvSpPr>
          <p:cNvPr id="3" name="Subtitle 2"/>
          <p:cNvSpPr>
            <a:spLocks noGrp="1"/>
          </p:cNvSpPr>
          <p:nvPr>
            <p:ph type="subTitle" idx="1"/>
          </p:nvPr>
        </p:nvSpPr>
        <p:spPr/>
        <p:txBody>
          <a:bodyPr/>
          <a:lstStyle/>
          <a:p>
            <a:r>
              <a:t>搜索引擎与物联网技术的深度融合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搜索引擎技术概述及发展现状</a:t>
            </a:r>
          </a:p>
        </p:txBody>
      </p:sp>
      <p:sp>
        <p:nvSpPr>
          <p:cNvPr id="3" name="Text Placeholder 2"/>
          <p:cNvSpPr>
            <a:spLocks noGrp="1"/>
          </p:cNvSpPr>
          <p:nvPr>
            <p:ph type="body" idx="1"/>
          </p:nvPr>
        </p:nvSpPr>
        <p:spPr/>
        <p:txBody>
          <a:bodyPr/>
          <a:lstStyle/>
          <a:p>
            <a:r>
              <a:t>搜索引擎技术的概述</a:t>
            </a:r>
          </a:p>
        </p:txBody>
      </p:sp>
      <p:sp>
        <p:nvSpPr>
          <p:cNvPr id="4" name="Content Placeholder 3"/>
          <p:cNvSpPr>
            <a:spLocks noGrp="1"/>
          </p:cNvSpPr>
          <p:nvPr>
            <p:ph sz="half" idx="2"/>
          </p:nvPr>
        </p:nvSpPr>
        <p:spPr/>
        <p:txBody>
          <a:bodyPr/>
          <a:lstStyle/>
          <a:p>
            <a:r>
              <a:t>1. 搜索引擎是一种信息检索系统，允许用户通过输入关键词或短语来查找互联网上的信息。</a:t>
            </a:r>
          </a:p>
          <a:p>
            <a:r>
              <a:t>2. 搜索引擎利用网络爬虫来抓取和索引网页，并通过算法对网页进行排名，以确定其在搜索结果中的位置。</a:t>
            </a:r>
          </a:p>
          <a:p>
            <a:r>
              <a:t>3. 搜索引擎技术的发展经历了从早期简单的关键词匹配到如今复杂的算法和机器学习技术的演变。</a:t>
            </a:r>
          </a:p>
        </p:txBody>
      </p:sp>
      <p:sp>
        <p:nvSpPr>
          <p:cNvPr id="5" name="Text Placeholder 4"/>
          <p:cNvSpPr>
            <a:spLocks noGrp="1"/>
          </p:cNvSpPr>
          <p:nvPr>
            <p:ph type="body" idx="3"/>
          </p:nvPr>
        </p:nvSpPr>
        <p:spPr/>
        <p:txBody>
          <a:bodyPr/>
          <a:lstStyle/>
          <a:p>
            <a:r>
              <a:t>搜索引擎技术的现状</a:t>
            </a:r>
          </a:p>
        </p:txBody>
      </p:sp>
      <p:sp>
        <p:nvSpPr>
          <p:cNvPr id="6" name="Content Placeholder 5"/>
          <p:cNvSpPr>
            <a:spLocks noGrp="1"/>
          </p:cNvSpPr>
          <p:nvPr>
            <p:ph sz="half" idx="4"/>
          </p:nvPr>
        </p:nvSpPr>
        <p:spPr/>
        <p:txBody>
          <a:bodyPr/>
          <a:lstStyle/>
          <a:p>
            <a:r>
              <a:t>1. 目前，全球搜索引擎市场由谷歌、微软和百度三家公司主导，占据了绝大多数的市场份额。</a:t>
            </a:r>
          </a:p>
          <a:p>
            <a:r>
              <a:t>2. 搜索引擎已经成为人们获取信息、进行购物和发现新事物的最重要的工具之一。</a:t>
            </a:r>
          </a:p>
          <a:p>
            <a:r>
              <a:t>3. 搜索引擎技术仍在不断发展，未来将更加智能化、个性化，并与其他技术，如人工智能和物联网，深度融合。</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搜索引擎与物联网技术的融合背景</a:t>
            </a:r>
          </a:p>
        </p:txBody>
      </p:sp>
      <p:sp>
        <p:nvSpPr>
          <p:cNvPr id="3" name="Subtitle 2"/>
          <p:cNvSpPr>
            <a:spLocks noGrp="1"/>
          </p:cNvSpPr>
          <p:nvPr>
            <p:ph type="subTitle" idx="1"/>
          </p:nvPr>
        </p:nvSpPr>
        <p:spPr/>
        <p:txBody>
          <a:bodyPr/>
          <a:lstStyle/>
          <a:p>
            <a:r>
              <a:t>搜索引擎与物联网技术的深度融合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搜索引擎与物联网技术的融合背景</a:t>
            </a:r>
          </a:p>
        </p:txBody>
      </p:sp>
      <p:sp>
        <p:nvSpPr>
          <p:cNvPr id="3" name="Content Placeholder 2"/>
          <p:cNvSpPr>
            <a:spLocks noGrp="1"/>
          </p:cNvSpPr>
          <p:nvPr>
            <p:ph sz="half" idx="2"/>
          </p:nvPr>
        </p:nvSpPr>
        <p:spPr/>
        <p:txBody>
          <a:bodyPr/>
          <a:lstStyle/>
          <a:p>
            <a:r>
              <a:t>1. 物联网技术的发展背景：物联网技术近年来飞速发展，成为新时代信息产业的重要组成部分。物联网技术使物理世界与数字世界实现了无缝连接，使得人们可以随时随地访问和控制各种与互联网相连的设备。</a:t>
            </a:r>
          </a:p>
          <a:p>
            <a:r>
              <a:t>2. 搜索引擎技术的发展背景：搜索引擎技术近年来飞速发展，成为人们获取信息最重要的工具之一。搜索引擎通过抓取网页内容，为用户提供快速、准确、全面的搜索结果。</a:t>
            </a:r>
          </a:p>
          <a:p>
            <a:r>
              <a:t>3. 搜索引擎与物联网技术的结合背景：搜索引擎技术和物联网技术的结合是顺应时代发展的大势所趋。物联网技术为搜索引擎提供了大量新的数据源，使得搜索引擎可以提供更加准确、全面的搜索结果。</a:t>
            </a:r>
          </a:p>
        </p:txBody>
      </p:sp>
      <p:sp>
        <p:nvSpPr>
          <p:cNvPr id="4" name="Text Placeholder 3"/>
          <p:cNvSpPr>
            <a:spLocks noGrp="1"/>
          </p:cNvSpPr>
          <p:nvPr>
            <p:ph type="body" idx="3"/>
          </p:nvPr>
        </p:nvSpPr>
        <p:spPr/>
        <p:txBody>
          <a:bodyPr/>
          <a:lstStyle/>
          <a:p>
            <a:r>
              <a:t>物联网技术与搜索引擎技术的融合应用：</a:t>
            </a:r>
          </a:p>
        </p:txBody>
      </p:sp>
      <p:sp>
        <p:nvSpPr>
          <p:cNvPr id="5" name="Content Placeholder 4"/>
          <p:cNvSpPr>
            <a:spLocks noGrp="1"/>
          </p:cNvSpPr>
          <p:nvPr>
            <p:ph sz="half" idx="4"/>
          </p:nvPr>
        </p:nvSpPr>
        <p:spPr/>
        <p:txBody>
          <a:bodyPr/>
          <a:lstStyle/>
          <a:p>
            <a:r>
              <a:t>1. 物联网设备的搜索：物联网技术使得人们可以随时随地访问和控制与互联网相连的设备。搜索引擎可以帮助人们快速找到所需的物联网设备，并提供有关这些设备的信息。</a:t>
            </a:r>
          </a:p>
          <a:p>
            <a:r>
              <a:t>2. 物联网数据分析：物联网设备产生的数据量非常大，这些数据可以帮助企业更好地了解客户的需求和行为。搜索引擎可以通过分析这些数据，为企业提供有价值的商业洞察。</a:t>
            </a:r>
          </a:p>
          <a:p>
            <a:r>
              <a:t>3. 物联网设备的推荐：搜索引擎可以根据用户的搜索历史和行为，向用户推荐相关的物联网设备。这种推荐功能可以帮助用户发现新的物联网设备，并满足他们的需求。</a:t>
            </a:r>
          </a:p>
        </p:txBody>
      </p:sp>
      <p:sp>
        <p:nvSpPr>
          <p:cNvPr id="6" name="Text Placeholder 5"/>
          <p:cNvSpPr>
            <a:spLocks noGrp="1"/>
          </p:cNvSpPr>
          <p:nvPr>
            <p:ph type="body" idx="1"/>
          </p:nvPr>
        </p:nvSpPr>
        <p:spPr/>
        <p:txBody>
          <a:bodyPr/>
          <a:lstStyle/>
          <a:p>
            <a:r>
              <a:t>搜索引擎与物联网技术的融合背景：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搜索引擎与物联网技术的融合背景</a:t>
            </a:r>
          </a:p>
        </p:txBody>
      </p:sp>
      <p:sp>
        <p:nvSpPr>
          <p:cNvPr id="3" name="Text Placeholder 2"/>
          <p:cNvSpPr>
            <a:spLocks noGrp="1"/>
          </p:cNvSpPr>
          <p:nvPr>
            <p:ph type="body" idx="1"/>
          </p:nvPr>
        </p:nvSpPr>
        <p:spPr/>
        <p:txBody>
          <a:bodyPr/>
          <a:lstStyle/>
          <a:p>
            <a:r>
              <a:t>物联网技术对搜索引擎技术发展的促进作用：</a:t>
            </a:r>
          </a:p>
        </p:txBody>
      </p:sp>
      <p:sp>
        <p:nvSpPr>
          <p:cNvPr id="4" name="Content Placeholder 3"/>
          <p:cNvSpPr>
            <a:spLocks noGrp="1"/>
          </p:cNvSpPr>
          <p:nvPr>
            <p:ph sz="half" idx="2"/>
          </p:nvPr>
        </p:nvSpPr>
        <p:spPr/>
        <p:txBody>
          <a:bodyPr/>
          <a:lstStyle/>
          <a:p>
            <a:r>
              <a:t>1. 物联网技术为搜索引擎提供了大量新的数据源：物联网设备产生的数据量非常大，这些数据可以帮助搜索引擎提供更加准确、全面的搜索结果。</a:t>
            </a:r>
          </a:p>
          <a:p>
            <a:r>
              <a:t>2. 物联网技术扩展了搜索引擎的应用范围：物联网技术使得搜索引擎可以提供更多的服务，例如，物联网设备的搜索、物联网数据的分析、物联网设备的推荐等，进一步提高了搜索引擎的实用性和受欢迎程度。</a:t>
            </a:r>
          </a:p>
          <a:p>
            <a:r>
              <a:t>3. 物联网技术也对搜索引擎技术的创新提出了挑战：随着传感器技术的不断发展，数据的复杂性越来越高，对数据处理技术的要求也越来越高，搜索引擎技术需要不断创新以满足这些要求。</a:t>
            </a:r>
          </a:p>
        </p:txBody>
      </p:sp>
      <p:sp>
        <p:nvSpPr>
          <p:cNvPr id="5" name="Text Placeholder 4"/>
          <p:cNvSpPr>
            <a:spLocks noGrp="1"/>
          </p:cNvSpPr>
          <p:nvPr>
            <p:ph type="body" idx="3"/>
          </p:nvPr>
        </p:nvSpPr>
        <p:spPr/>
        <p:txBody>
          <a:bodyPr/>
          <a:lstStyle/>
          <a:p>
            <a:r>
              <a:t>搜索引擎技术对物联网技术发展的促进作用：</a:t>
            </a:r>
          </a:p>
        </p:txBody>
      </p:sp>
      <p:sp>
        <p:nvSpPr>
          <p:cNvPr id="6" name="Content Placeholder 5"/>
          <p:cNvSpPr>
            <a:spLocks noGrp="1"/>
          </p:cNvSpPr>
          <p:nvPr>
            <p:ph sz="half" idx="4"/>
          </p:nvPr>
        </p:nvSpPr>
        <p:spPr/>
        <p:txBody>
          <a:bodyPr/>
          <a:lstStyle/>
          <a:p>
            <a:r>
              <a:t>1. 搜索引擎技术推动物联网技术的发展：搜索引擎技术可以通过搜索和展示物联网设备和数据，帮助用户更快地了解和使用物联网技术，从而促进物联网技术的发展。</a:t>
            </a:r>
          </a:p>
          <a:p>
            <a:r>
              <a:t>2. 搜索引擎技术可以提高物联网技术的使用效率：搜索引擎技术可以帮助用户快速找到所需的物联网设备和数据，从而提高物联网技术的使用效率。</a:t>
            </a:r>
          </a:p>
          <a:p>
            <a:r>
              <a:t>3. 搜索引擎技术可以帮助物联网技术实现更广泛的应用：搜索引擎技术可以帮助用户发现新的物联网设备和数据，并提供使用它们的建议，从而帮助物联网技术实现更广泛的应用。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搜索引擎与物联网技术的融合背景</a:t>
            </a:r>
          </a:p>
        </p:txBody>
      </p:sp>
      <p:sp>
        <p:nvSpPr>
          <p:cNvPr id="3" name="Text Placeholder 2"/>
          <p:cNvSpPr>
            <a:spLocks noGrp="1"/>
          </p:cNvSpPr>
          <p:nvPr>
            <p:ph type="body" idx="1"/>
          </p:nvPr>
        </p:nvSpPr>
        <p:spPr/>
        <p:txBody>
          <a:bodyPr/>
          <a:lstStyle/>
          <a:p>
            <a:r>
              <a:t>物联网技术和搜索引擎技术的融合趋势：</a:t>
            </a:r>
          </a:p>
        </p:txBody>
      </p:sp>
      <p:sp>
        <p:nvSpPr>
          <p:cNvPr id="4" name="Content Placeholder 3"/>
          <p:cNvSpPr>
            <a:spLocks noGrp="1"/>
          </p:cNvSpPr>
          <p:nvPr>
            <p:ph sz="half" idx="2"/>
          </p:nvPr>
        </p:nvSpPr>
        <p:spPr/>
        <p:txBody>
          <a:bodyPr/>
          <a:lstStyle/>
          <a:p>
            <a:r>
              <a:t>1. 融合程度加深：物联网技术和搜索引擎技术的融合程度将进一步加深，两者将成为一个更加紧密结合的系统。</a:t>
            </a:r>
          </a:p>
          <a:p>
            <a:r>
              <a:t>2. 服务范围扩大：物联网技术和搜索引擎技术的融合将使搜索引擎的服务范围更加广泛，可以为用户提供更多有价值的信息和服务。</a:t>
            </a:r>
          </a:p>
          <a:p>
            <a:r>
              <a:t>3. 技术创新加速：物联网技术和搜索引擎技术的融合将加速相关技术的创新，带来新的发展机遇。</a:t>
            </a:r>
          </a:p>
        </p:txBody>
      </p:sp>
      <p:sp>
        <p:nvSpPr>
          <p:cNvPr id="5" name="Text Placeholder 4"/>
          <p:cNvSpPr>
            <a:spLocks noGrp="1"/>
          </p:cNvSpPr>
          <p:nvPr>
            <p:ph type="body" idx="3"/>
          </p:nvPr>
        </p:nvSpPr>
        <p:spPr/>
        <p:txBody>
          <a:bodyPr/>
          <a:lstStyle/>
          <a:p>
            <a:r>
              <a:t>物联网技术和搜索引擎技术的融合前景：</a:t>
            </a:r>
          </a:p>
        </p:txBody>
      </p:sp>
      <p:sp>
        <p:nvSpPr>
          <p:cNvPr id="6" name="Content Placeholder 5"/>
          <p:cNvSpPr>
            <a:spLocks noGrp="1"/>
          </p:cNvSpPr>
          <p:nvPr>
            <p:ph sz="half" idx="4"/>
          </p:nvPr>
        </p:nvSpPr>
        <p:spPr/>
        <p:txBody>
          <a:bodyPr/>
          <a:lstStyle/>
          <a:p>
            <a:r>
              <a:t>1. 物联网技术和搜索引擎技术的融合前景广阔，将对信息产业产生深远的影响。</a:t>
            </a:r>
          </a:p>
          <a:p>
            <a:r>
              <a:t>2. 物联网技术和搜索引擎技术的融合将促进新兴产业的发展，创造新的经济增长点。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搜索引擎与物联网技术的融合优势</a:t>
            </a:r>
          </a:p>
        </p:txBody>
      </p:sp>
      <p:sp>
        <p:nvSpPr>
          <p:cNvPr id="3" name="Subtitle 2"/>
          <p:cNvSpPr>
            <a:spLocks noGrp="1"/>
          </p:cNvSpPr>
          <p:nvPr>
            <p:ph type="subTitle" idx="1"/>
          </p:nvPr>
        </p:nvSpPr>
        <p:spPr/>
        <p:txBody>
          <a:bodyPr/>
          <a:lstStyle/>
          <a:p>
            <a:r>
              <a:t>搜索引擎与物联网技术的深度融合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搜索引擎与物联网技术的融合优势</a:t>
            </a:r>
          </a:p>
        </p:txBody>
      </p:sp>
      <p:sp>
        <p:nvSpPr>
          <p:cNvPr id="3" name="Text Placeholder 2"/>
          <p:cNvSpPr>
            <a:spLocks noGrp="1"/>
          </p:cNvSpPr>
          <p:nvPr>
            <p:ph type="body" idx="1"/>
          </p:nvPr>
        </p:nvSpPr>
        <p:spPr/>
        <p:txBody>
          <a:bodyPr/>
          <a:lstStyle/>
          <a:p>
            <a:r>
              <a:t>万物互联数据搜集与存储</a:t>
            </a:r>
          </a:p>
        </p:txBody>
      </p:sp>
      <p:sp>
        <p:nvSpPr>
          <p:cNvPr id="4" name="Content Placeholder 3"/>
          <p:cNvSpPr>
            <a:spLocks noGrp="1"/>
          </p:cNvSpPr>
          <p:nvPr>
            <p:ph sz="half" idx="2"/>
          </p:nvPr>
        </p:nvSpPr>
        <p:spPr/>
        <p:txBody>
          <a:bodyPr/>
          <a:lstStyle/>
          <a:p>
            <a:r>
              <a:t>1. 搜索引擎利用物联网广泛连接的硬件设备，能够采集海量实时数据，形成多样化的数据来源，包括传感器数据、设备状态、位置信息和使用习惯等，为搜索引擎提供更加丰富的数据资源，能够更全面地了解用户的需求和行为，以及实体世界实时的动态，为用户提供更精准和个性化的搜索结果。</a:t>
            </a:r>
          </a:p>
          <a:p>
            <a:r>
              <a:t>2. 物联网设备的数据采集能力，可以有效扩展搜索引擎的覆盖范围和数据来源，使搜索引擎能够从物理世界汇聚信息并深入挖掘，打破虚拟与现实的界限，丰富搜索内容，为用户提供更完整的搜索体验。</a:t>
            </a:r>
          </a:p>
          <a:p>
            <a:r>
              <a:t>3. 物联网设备产生的海量数据，为搜索引擎训练机器学习和深度学习模型提供了充足的数据基础，能够提升搜索引擎的算法准确性和学习效率，更好地捕捉和理解用户搜索意图，从而推荐和呈现更相关、更实用的搜索结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搜索引擎与物联网技术的融合优势</a:t>
            </a:r>
          </a:p>
        </p:txBody>
      </p:sp>
      <p:sp>
        <p:nvSpPr>
          <p:cNvPr id="3" name="Text Placeholder 2"/>
          <p:cNvSpPr>
            <a:spLocks noGrp="1"/>
          </p:cNvSpPr>
          <p:nvPr>
            <p:ph type="body" idx="1"/>
          </p:nvPr>
        </p:nvSpPr>
        <p:spPr/>
        <p:txBody>
          <a:bodyPr/>
          <a:lstStyle/>
          <a:p>
            <a:r>
              <a:t>智能设备精准搜索</a:t>
            </a:r>
          </a:p>
        </p:txBody>
      </p:sp>
      <p:sp>
        <p:nvSpPr>
          <p:cNvPr id="4" name="Content Placeholder 3"/>
          <p:cNvSpPr>
            <a:spLocks noGrp="1"/>
          </p:cNvSpPr>
          <p:nvPr>
            <p:ph sz="half" idx="2"/>
          </p:nvPr>
        </p:nvSpPr>
        <p:spPr/>
        <p:txBody>
          <a:bodyPr/>
          <a:lstStyle/>
          <a:p>
            <a:r>
              <a:t>1. 搜索引擎与物联网技术的融合，能够实现智能设备的精准搜索。用户可以通过搜索引擎直接控制或管理智能设备，无需打开多个APP或进行复杂的操作，提升了智能设备的使用效率和用户体验。</a:t>
            </a:r>
          </a:p>
          <a:p>
            <a:r>
              <a:t>2. 智能设备的搜索功能还可以与其他搜索引擎功能相结合，例如语音搜索、图像搜索和地理位置搜索，从而使得搜索更加智能和便捷。通过融合物联网技术，搜索引擎可以搜索到与用户位置相关的信息，例如附近的商店、餐厅或景点，并提供实时信息和建议，帮助用户更好地探索和了解周围的世界。</a:t>
            </a:r>
          </a:p>
          <a:p>
            <a:r>
              <a:t>3. 搜索引擎与物联网技术的融合也有利于隐私和安全，它可以提供一个统一的接口来管理和控制智能设备的访问权限，减少安全风险。通过融合物联网技术，用户能够更轻松地控制智能设备的数据共享权限，防止数据泄露或滥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搜索引擎与物联网技术的融合难点</a:t>
            </a:r>
          </a:p>
        </p:txBody>
      </p:sp>
      <p:sp>
        <p:nvSpPr>
          <p:cNvPr id="3" name="Subtitle 2"/>
          <p:cNvSpPr>
            <a:spLocks noGrp="1"/>
          </p:cNvSpPr>
          <p:nvPr>
            <p:ph type="subTitle" idx="1"/>
          </p:nvPr>
        </p:nvSpPr>
        <p:spPr/>
        <p:txBody>
          <a:bodyPr/>
          <a:lstStyle/>
          <a:p>
            <a:r>
              <a:t>搜索引擎与物联网技术的深度融合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https://d.book118.com/826015135243010053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物联网技术概述及应用场景</vt:lpstr>
      <vt:lpstr>#. 物联网技术概述及应用场景</vt:lpstr>
      <vt:lpstr> 搜索引擎技术概述及发展现状</vt:lpstr>
      <vt:lpstr> 搜索引擎技术概述及发展现状</vt:lpstr>
      <vt:lpstr> 搜索引擎与物联网技术的融合背景</vt:lpstr>
      <vt:lpstr>#. 搜索引擎与物联网技术的融合背景</vt:lpstr>
      <vt:lpstr>#. 搜索引擎与物联网技术的融合背景</vt:lpstr>
      <vt:lpstr>#. 搜索引擎与物联网技术的融合背景</vt:lpstr>
      <vt:lpstr> 搜索引擎与物联网技术的融合优势</vt:lpstr>
      <vt:lpstr> 搜索引擎与物联网技术的融合优势</vt:lpstr>
      <vt:lpstr> 搜索引擎与物联网技术的融合优势</vt:lpstr>
      <vt:lpstr> 搜索引擎与物联网技术的融合难点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2024-09-20T21:11:14.478</cp:lastPrinted>
  <dcterms:created xsi:type="dcterms:W3CDTF">2024-09-20T13:11:14Z</dcterms:created>
  <dcterms:modified xsi:type="dcterms:W3CDTF">2024-09-20T13:11:16Z</dcterms:modified>
</cp:coreProperties>
</file>