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2256E-84B1-484D-8BD1-240F60E81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8334C-6E9B-48E4-BAEA-29CD083E9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EF1FC-3C0D-4A45-ADE4-F22449C12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70173-1E47-4F41-9411-B8002C030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24B82-8637-4421-AA60-9C4C658F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12FBD7-A5FF-4449-B528-CCDFD61B0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4FC808-64F1-4278-A366-D2946AE00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ECE9E-B7E9-4D57-88E4-4DEA32FC9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8B29F-8B59-4C3F-88B0-0A1F1323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29898-8060-4D09-8491-E32E1751A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2B5EA-E806-41BF-8D82-9B476D293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84" r:id="rId2"/>
    <p:sldLayoutId id="2147487285" r:id="rId3"/>
    <p:sldLayoutId id="2147487286" r:id="rId4"/>
    <p:sldLayoutId id="2147487287" r:id="rId5"/>
    <p:sldLayoutId id="2147487288" r:id="rId6"/>
    <p:sldLayoutId id="2147487289" r:id="rId7"/>
    <p:sldLayoutId id="2147487290" r:id="rId8"/>
    <p:sldLayoutId id="2147487291" r:id="rId9"/>
    <p:sldLayoutId id="2147487292" r:id="rId10"/>
    <p:sldLayoutId id="21474872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20221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哈尔滨冰雪大世界旅游策划案例分析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项目背景与目标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市场分析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旅游资源评估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策划方案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实施与运营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效果评估与改进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899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项目的参与人员和组织结构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项目的实施地点和时间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项目的目的和意义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1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哈尔滨冰雪大世界项目的提出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策划目标</a:t>
            </a:r>
            <a:endParaRPr lang="zh-CN" altLang="en-US"/>
          </a:p>
        </p:txBody>
      </p:sp>
      <p:sp>
        <p:nvSpPr>
          <p:cNvPr id="10490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提升哈尔滨冰雪大世界的知名度和美誉度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吸引国内外游客，增加旅游收入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打造冰雪旅游品牌，推动冰雪产业的发展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提高城市形象和国际影响力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12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</a:t>
            </a:r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国内游客：哈尔滨冰雪大世界是国内冬季旅游的热门目的地，吸引大量国内游客前来观光旅游。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国外游客：哈尔滨冰雪大世界在国际上也享有盛誉，吸引着越来越多的国外游客前来旅游。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冰雪爱好者：哈尔滨冰雪大世界作为冰雪旅游的代表，吸引了大量冰雪爱好者和游客前来体验冰雪文化。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家庭游客：哈尔滨冰雪大世界拥有丰富的娱乐项目和亲子活动，吸引了大量家庭游客前来游玩。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竞争分析</a:t>
            </a:r>
            <a:endParaRPr lang="zh-CN" altLang="en-US"/>
          </a:p>
        </p:txBody>
      </p:sp>
      <p:sp>
        <p:nvSpPr>
          <p:cNvPr id="104923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冰雪旅游市场竞争情况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哈尔滨冰雪大世界竞争优势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竞争对手分析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市场定位与差异化竞争策略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消费者行为分析</a:t>
            </a:r>
            <a:endParaRPr lang="zh-CN" altLang="en-US"/>
          </a:p>
        </p:txBody>
      </p:sp>
      <p:sp>
        <p:nvSpPr>
          <p:cNvPr id="104929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消费者决策过程：信息获取、比较选择、购买决策等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消费者群体特征：年龄、性别、职业等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消费者需求偏好：旅游方式、景点选择、住宿餐饮等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消费者满意度：旅游体验、服务质量、景点设施等方面的评价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7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旅游资源评估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冰雪景观资源</a:t>
            </a:r>
            <a:endParaRPr lang="zh-CN" altLang="en-US"/>
          </a:p>
        </p:txBody>
      </p:sp>
      <p:sp>
        <p:nvSpPr>
          <p:cNvPr id="104943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哈尔滨冰雪大世界拥有得天独厚的冰雪景观资源，是全球最大的冰雪主题公园。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独特的自然景观和人文景观，为游客提供了丰富多彩的冰雪体验。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冰雪景观资源具有极高的观赏价值和旅游吸引力，是哈尔滨冰雪旅游的核心资源。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针对冰雪景观资源的保护和可持续发展，需要进行科学合理的规划和管理。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文化资源</a:t>
            </a:r>
            <a:endParaRPr lang="zh-CN" altLang="en-US"/>
          </a:p>
        </p:txBody>
      </p:sp>
      <p:sp>
        <p:nvSpPr>
          <p:cNvPr id="104949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冰雪文化：独特的冰雪景观和冰雪活动，吸引大量游客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欧式建筑：哈尔滨拥有许多欧洲风格的建筑，为游客提供丰富的视觉体验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地方民俗：哈尔滨的非物质文化遗产和地方民俗表演，展示当地的文化特色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历史遗迹：哈尔滨拥有许多历史遗迹和博物馆，为游客提供了解当地历史文化的机会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配套设施资源</a:t>
            </a:r>
            <a:endParaRPr lang="zh-CN" altLang="en-US"/>
          </a:p>
        </p:txBody>
      </p:sp>
      <p:sp>
        <p:nvSpPr>
          <p:cNvPr id="104955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交通设施：哈尔滨冰雪大世界周边交通便利，有多个公交、出租车停靠站，方便游客出行。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住宿设施：景区周边有多家星级酒店、民宿和青年旅社，可满足不同游客的住宿需求。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餐饮设施：景区内有多家特色餐厅和小吃摊位，提供各种美食，让游客在游玩的同时享受美食。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娱乐设施：景区内有冰雪游乐场、滑雪场等娱乐项目，让游客在冰雪世界中尽情玩耍。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https://d.book118.com/826020221201010050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5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哈尔滨冰雪大世界旅游策划案例分析</vt:lpstr>
      <vt:lpstr>目录</vt:lpstr>
      <vt:lpstr>项目背景与目标</vt:lpstr>
      <vt:lpstr>背景介绍</vt:lpstr>
      <vt:lpstr>策划目标</vt:lpstr>
      <vt:lpstr>市场分析</vt:lpstr>
      <vt:lpstr>目标市场</vt:lpstr>
      <vt:lpstr>竞争分析</vt:lpstr>
      <vt:lpstr>消费者行为分析</vt:lpstr>
      <vt:lpstr>旅游资源评估</vt:lpstr>
      <vt:lpstr>冰雪景观资源</vt:lpstr>
      <vt:lpstr>文化资源</vt:lpstr>
      <vt:lpstr>配套设施资源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2024-09-16T03:29:34.922</cp:lastPrinted>
  <dcterms:created xsi:type="dcterms:W3CDTF">2024-09-15T19:29:34Z</dcterms:created>
  <dcterms:modified xsi:type="dcterms:W3CDTF">2024-09-15T19:29:37Z</dcterms:modified>
</cp:coreProperties>
</file>