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BC5CB-BE77-4D9C-9BC1-48FA7E9BB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09908-EE01-470D-B65E-5B3DD64CE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2B51A-FDD6-4174-85FB-551EA5C9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C7E76-A022-4B54-9A4D-E3EEA23A9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1CAF63-54CE-4F3F-9657-BCA72875E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B35B0E-DC83-47E8-9C4F-CA98F581D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04E8F2-C85C-4D71-AA8C-47432B043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0D64D-2E84-4E06-82D6-AAAEF704A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B8AEA-8F96-4F68-A39D-B648579D8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67891-764F-4FF2-9DA3-193C2E25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E4028-3968-4C48-8366-5F8A304A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212130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脱套伤术后护理PPT\n## 1.脱套伤的基本概念与病因\n### 1.1脱套伤的定义与分类\n### 1.2脱套伤的发病原因及影响因素\n### 1.3脱套伤的临床表现与诊断\n## 2.脱套伤的治疗方法\n### 2.1急性脱套伤的紧急处理措施\n### 2.2脱套伤的手术治疗方法\n### 2.3脱套伤的非手术治疗方法\n## 3.脱套伤术后的护理原则\n### 3.1术后一般护理措施\n### 3.2术后疼痛管理\n### 3.3术后并发症的预防与护理\n## 4.脱套伤术后的康复训练\n### 4.1术后康复训练的重要性\n### 4.2脱套伤术后康复训练方法与步骤\n### 4.3康复训练的注意事项与效果评估\n## 5.脱套伤患者的心理护理与康复指导\n### 5.1脱套伤患者的心理特点与需求\n### 5.2心理护理措施与方法\n### 5.3脱套伤患者的康复指导与教育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脱套伤术后护理PPT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脱套伤的基本概念与病因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脱套伤的定义与分类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脱套伤的定义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脱套伤是指皮肤、皮下组织、肌肉等组织因外力作用而与深层组织分离，形成套状损伤的疾病。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脱套伤的严重程度因组织损伤的范围、深度和部位而异。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脱套伤的分类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按损伤部位分类：手部脱套伤、足部脱套伤、肢体脱套伤等。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按损伤程度分类：轻度脱套伤、中度脱套伤、重度脱套伤。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外力作用：如挤压、撕脱、牵拉等暴力作用，导致皮肤、皮下组织、肌肉等组织与深层组织分离。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疾病因素：如糖尿病、静脉曲张、皮肤病变等，导致皮肤和组织抵抗力下降，容易发生脱套伤。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年龄：儿童和老年人皮肤和组织较脆弱，容易发生脱套伤。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职业：从事手部劳动、运动等高风险职业的人群，脱套伤的发生率较高。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个体差异：不同个体的皮肤、肌肉等组织结构和抵抗力不同，脱套伤的发病风险也有所差异。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脱套伤的发病原因及影响因素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疼痛：脱套伤部位出现剧烈疼痛，局部肿胀、压痛明显。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出血：脱套伤部位皮肤破损，出血不止。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功能障碍：脱套伤部位肌肉、关节活动受限，影响正常功能。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根据病史和临床表现进行诊断。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影像学检查：如X光、CT、MRI等检查，了解脱套伤的部位、范围和深度。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实验室检查：如血糖、血压等检查，排除其他相关疾病。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脱套伤的临床表现与诊断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脱套伤的治疗方法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给予止痛药物，如非甾体抗炎药、阿片类药物等。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局部冷敷，减轻炎症反应和疼痛。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止血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局部压迫止血，使用干净的纱布或衣物压迫伤口。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如果出血严重，可使用止血带进行止血。</a:t>
                </a:r>
                <a:endParaRPr/>
              </a:p>
            </p:txBody>
          </p:sp>
          <p:pic>
            <p:nvPicPr>
              <p:cNvPr id="2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清洁伤口，去除坏死组织，减少感染的机会。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使用抗生素预防感染，如头孢类、青霉素类等。</a:t>
                </a:r>
                <a:endParaRPr/>
              </a:p>
            </p:txBody>
          </p:sp>
          <p:pic>
            <p:nvPicPr>
              <p:cNvPr id="2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急性脱套伤的紧急处理措施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手术时机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急性脱套伤：在病情稳定后，尽早进行手术治疗，减少感染和瘢痕的风险。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慢性脱套伤：根据病情和患者身体状况，选择合适的手术时机。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清创缝合：对于轻度脱套伤，进行清创缝合，修复损伤的组织。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皮瓣移植：对于重度脱套伤，需要进行皮瓣移植，覆盖损伤部位，促进愈合。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骨折固定：如果脱套伤伴有骨折，需要进行骨折固定，恢复骨骼功能。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脱套伤的手术治疗方法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脱套伤的非手术治疗方法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药物治疗：使用消炎药、止痛药、抗凝药等，减轻炎症和疼痛，预防血栓形成。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物理治疗：如红外线、超声波、电刺激等物理治疗，促进血液循环，减轻炎症反应。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对于轻度脱套伤，进行康复训练，恢复关节活动度和肌肉力量。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对于重度脱套伤，在病情稳定后，进行康复训练，提高生活质量。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脱套伤术后的护理原则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观察生命体征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监测心率、血压、呼吸等生命体征，确保患者生命体征稳定。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注意观察患者的神志、精神状态，及时发现并处理异常情况。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定期更换伤口敷料，保持伤口清洁干燥。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遵医嘱使用抗生素，预防感染。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给予止痛药物，如非甾体抗炎药、阿片类药物等。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局部冷敷，减轻炎症反应和疼痛。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术后一般护理措施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https://d.book118.com/826021213022010051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脱套伤术后护理PPT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2024-09-16T19:12:57.164</cp:lastPrinted>
  <dcterms:created xsi:type="dcterms:W3CDTF">2024-09-16T11:12:57Z</dcterms:created>
  <dcterms:modified xsi:type="dcterms:W3CDTF">2024-09-16T11:12:59Z</dcterms:modified>
</cp:coreProperties>
</file>