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E91BCB-47D9-443A-9B10-85A643E48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FAE9B5-56DE-44B8-A800-D413AF8E8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21DDF9-4676-4BAD-8EBA-EDFFC9E5C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7699EB-3AD3-4A7B-A81D-FCD607D9A8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28F57E-94A3-4F28-86FF-E6E6695EBC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D59884-59A5-48DB-A006-7ED055B2D8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2E96B2-ACD0-4E71-B3D4-9C4D71B7E1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3E802F-EBE9-49A9-9FBC-E364B0555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85BB40-398C-4F79-BA05-AB452621E8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9479FF-F280-4B80-897A-D2ADCC03CC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5462AD-E6D7-4F05-87ED-06215675DB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022022240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《数据处理方法spss》ppt课件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SPSS基本操作</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描述性统计分析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均值比较与t检验</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方差分析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回归分析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聚类分析与判别分析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主成分分析与因子分析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SPSS在社会科学中的应用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数据分析在现代社会中的重要性</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SPSS软件在数据分析中的地位</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SPSS（Statistical Package for the Social Sciences）是一款广泛使用的统计分析软件，具有强大的数据处理和分析功能，适用于各个学科领域的数据处理需求。</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随着大数据时代的来临，数据分析已经成为各个领域的必备技能。掌握数据分析方法对于提高个人和组织竞争力具有重要意义。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9" r="125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SPSS软件自20世纪60年代末问世以来，经历了多个版本的更新换代，不断改进和优化功能，成为数据分析领域的佼佼者。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SPSS软件具有界面友好、操作简便、功能强大、可靠性高等特点，能够满足用户从基础到高级的各种数据分析需求。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SPSS软件简介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软件特点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软件发展历程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SPSS基本操作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数据输入是使用SPSS进行数据分析的第一步，需要确保数据准确无误。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在SPSS中，可以通过多种方式输入数据，如直接在数据视图中输入、从外部数据源导入等。数据整理包括对数据进行清洗、排序、分组等操作，以确保数据质量。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63" r="2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数据输入与整理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数据筛选和分组是数据分析中常用的技术，有助于提取有用信息。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数据筛选包括根据特定条件筛选出符合要求的数据行，而数据分组则可以将数据按照一定标准进行分类，便于后续分析。这些操作有助于减少数据量、突出重点信息，提高分析效率。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数据筛选与分组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数据转置和合并是处理复杂数据结构的常用方法，能够提高数据处理效率。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据转置是指将数据的行和列进行互换，以实现不同维度之间的转换。数据合并则是指将多个数据集按照一定规则合并成一个大的数据集，便于进行综合分析。这些操作有助于拓展数据分析的广度和深度，提高数据的利用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数据转置与合并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描述性统计分析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了解数据分布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通过频数分析，可以了解数据中每个变量的不同取值出现的次数，从而掌握数据的分布情况。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频数分析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描述性统计量</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概括数据特征</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概括数据特征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交叉表分析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分析变量关系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通过交叉表分析，可以了解两个或多个分类变量之间的关系，例如计算不同性别在不同年龄段的分布情况。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均值比较与t检验</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单样本t检验</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用于检验一个样本均值与已知的某个总体均值之间是否存在显著差异。</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单样本t检验是指将一个样本的均值与已知的某个总体均值进行比较，以判断该样本是否显著地不同于该总体均值。在进行单样本t检验时，需要先确定总体均值，然后计算样本均值和标准差，最后通过t统计量计算出p值，以判断样本均值与总体均值是否存在显著差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用于比较两个独立样本的均值是否存在显著差异。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独立样本t检验是指将两个独立样本的均值进行比较，以判断这两个样本是否显著地不同。在进行独立样本t检验时，需要确保两个样本之间相互独立，然后分别计算每个样本的均值和标准差，最后通过t统计量计算出p值，以判断两个样本均值是否存在显著差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独立样本t检验</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用于比较两个相关样本的均值是否存在显著差异。</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配对样本t检验是指将两个相关样本的均值进行比较，以判断这两个样本是否显著地不同。在进行配对样本t检验时，需要确保两个样本之间存在一定的相关性，然后分别计算每个样本的均值和标准差，最后通过t统计量计算出p值，以判断两个样本均值是否存在显著差异。</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配对样本t检验</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05</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方差分析</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https://d.book118.com/826022022240010034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20</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20</vt:i4>
      </vt:variant>
    </vt:vector>
  </HeadingPairs>
  <TitlesOfParts>
    <vt:vector baseType="lpstr" size="25">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2024-09-04T11:16:48.086</cp:lastPrinted>
  <dcterms:created xsi:type="dcterms:W3CDTF">2024-09-04T03:16:48Z</dcterms:created>
  <dcterms:modified xsi:type="dcterms:W3CDTF">2024-09-04T03:16:50Z</dcterms:modified>
</cp:coreProperties>
</file>