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74C34-C1AE-4344-85A6-13260097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C6017-D1E7-4A98-8794-0291E11D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85552-D1A5-41B0-AC4B-F1DF48F4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14A8E-D884-4EE4-9D1E-9EA335D0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901B3-0136-4ABB-AE41-E819826F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D157A-7597-4975-9663-89C89E22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B1EAF-98DD-4DD2-9E75-9337C42F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0C578-15BA-4987-9CE2-43C71AC0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2CF6F-65F1-4DB3-BA04-E684F201B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E82E2-C923-4188-BE75-8CCBCE22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F0A37-9EBB-4A10-9B9E-4E26731E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23204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《量子力学教程》ppt课件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量子力学的数学基础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量子力学的物理基础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量子力学的演化方程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量子力学的实验验证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量子力学的发展前景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量子力学简介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量子力学起源于20世纪初，随着实验技术的发展和对微观世界的深入研究，人们发现经典力学无法解释微观粒子（如电子、光子）的行为，从而提出了量子力学理论。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1900年，普朗克提出能量子的概念，解释了黑体辐射问题；随后，爱因斯坦提出光子概念，解释了光电效应；玻尔提出原子模型，解释了氢原子光谱。这些研究成果为量子力学的建立奠定了基础。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量子力学的起源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48" r="32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量子力学的研究对象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微观粒子具有波粒二象性，其运动状态不能用经典力学中的质点和轨迹来描述，而需要用量子态和量子力学中的波函数来描述。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量子力学主要研究微观粒子的运动规律，这些粒子包括电子、光子、原子、分子等。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在材料科学中，量子力学用于研究新型材料的物理性质和设计新型器件。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在物理学中，量子力学解释了原子结构、化学键、超导电性等现象。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量子力学在物理学、化学、材料科学、信息科学等领域有广泛的应用。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在化学中，量子力学用于研究分子结构和化学反应机理。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在信息科学中，量子力学用于研究量子计算和量子通信等领域。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量子力学的应用领域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量子力学的数学基础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线性空间是向量空间中满足线性运算的子集，包括向量的加法、数乘和线性组合等基本运算。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矩阵是线性代数中的基本工具，用于表示线性变换和线性方程组。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特征值和特征向量在矩阵中具有重要地位，它们在解决线性方程组、矩阵分解等方面有广泛应用。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极限理论是微积分的基础，它描述了函数在某一点处的变化趋势。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导数描述了函数在某一点的切线斜率，微分则提供了函数局部变化的近似值。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积分是微分的逆运算，用于计算曲线与x轴所夹的面积。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常微分方程是描述函数随时间变化的数学模型，是解决实际问题的重要工具。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偏微分方程涉及到多个变量的变化，是解决物理、工程等领域问题的重要工具。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初值与边值问题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初值问题描述了某一时刻的初始状态，边值问题则描述了函数在边界上的取值条件。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复数的几何意义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复数可以用平面上的点来表示，实部对应于x轴，虚部对应于y轴。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复数的运算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复数可以进行加法、减法、乘法和除法等基本运算，这些运算都有明确的几何意义。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复数是实数域的扩展，形式为a+bi，其中a和b是实数，i是虚数单位。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量子力学的物理基础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波粒二象性是量子力学中的基本特性，指微观粒子同时具有波动和粒子的性质。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量子力学中，微观粒子如电子、光子等具有波粒二象性，即它们既可以表现出粒子的特性，又可以表现出波的特性。例如，电子通过双缝实验可以产生干涉现象，表现出波动性；而在光电效应中，光子则表现出粒子性，能够将能量传递给电子并使其逸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波粒二象性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测不准原理是量子力学中的重要原理之一，它表明微观粒子的位置和动量、能量和时间等物理量不能同时精确测量。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不准原理，微观粒子的位置和动量、能量和时间等物理量不能同时精确测量，因为测量其中一个物理量会干扰另一个物理量。这个原理是量子力学中的基本限制，表明微观粒子的状态是由概率幅描述的，而不是经典意义上的确定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测不准原理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https://d.book118.com/826023204111010033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2024-09-02T00:51:11.894</cp:lastPrinted>
  <dcterms:created xsi:type="dcterms:W3CDTF">2024-09-01T16:51:11Z</dcterms:created>
  <dcterms:modified xsi:type="dcterms:W3CDTF">2024-09-01T16:51:14Z</dcterms:modified>
</cp:coreProperties>
</file>