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51F51-11C0-4379-8CB9-73886A43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C54CD-7AA0-4E31-AA7E-F955737FC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7B522-BDC0-4318-B67B-364A5A75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E1E25-16C0-4B11-A7E2-56E0AB53C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FB201-A7CC-4B8D-A6A9-781E18E7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E1617-98DE-468C-A88A-9F5AD1E3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74EFC-B4F3-4F59-9512-029902CB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F25A8-2322-4F4D-BD7E-E4EE4A475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8C2BB-50DC-46B0-8974-74541BD10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70F07-F9B6-48ED-8C86-DC24C77D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1213D-C887-4753-8D73-CBA44A525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24033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返岗安全培训\n## 1.返岗安全培训的重要性及目的\n### 1.1返岗安全培训对员工个人及企业的重要性\n### 1.2返岗安全培训的目标和预期效果\n### 1.3返岗安全培训的组织和实施\n## 2.返岗安全培训的内容及方法\n### 2.1返岗安全培训的基本内容及要求\n### 2.2返岗安全培训的方法和技巧\n### 2.3返岗安全培训的评估和反馈\n## 3.返岗安全培训的实践案例分析\n### 3.1成功的返岗安全培训案例分享\n### 3.2返岗安全培训中的问题及解决方案\n### 3.3如何提高返岗安全培训的实际效果\n## 4.返岗安全培训的持续改进与优化\n### 4.1返岗安全培训效果的持续跟踪与评估\n### 4.2根据评估结果调整培训内容和方式\n### 4.3不断优化返岗安全培训体系，提高培训质量\n## 5.返岗安全培训的未来发展趋势与展望\n### 5.1返岗安全培训在企业发展中的角色变化\n### 5.2新兴技术对返岗安全培训的影响及前景\n### 5.3如何适应未来返岗安全培训的发展趋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返岗安全培训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返岗安全培训的重要性及目的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对员工个人重要性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增强员工自我保护能力，保障生命安全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提升员工工作效率，减少生产事故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对企业重要性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降低企业安全事故发生率，保障企业利益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提高员工工作满意度，降低员工流失率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增强企业社会责任感，提升企业品牌形象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返岗安全培训对员工个人及企业的重要性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返岗安全培训的目标和预期效果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降低企业安全事故发生率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增强企业安全文化，提升企业品牌形象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员工能够自觉遵守安全规章制度，减少事故风险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企业安全生产环境得到改善，生产效率得到提高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企业社会责任感得到提升，品牌形象得到增强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企业成立专门的安全培训部门，负责培训组织和实施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制定详细的培训计划和课程安排，确保培训顺利进行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邀请行业专家、学者进行授课，提高培训质量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对员工进行安全知识培训，提高员工安全意识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对员工进行操作技能培训，提高员工操作技能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对员工进行应急演练，提高员工应对突发事件的能力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返岗安全培训的组织和实施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返岗安全培训的内容及方法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返岗安全培训的基本内容及要求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安全法律法规和政策规定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企业安全规章制度和操作规程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岗位安全要求和应急处理方法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培训内容要全面，覆盖企业各个岗位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培训方式要灵活多样，提高员工参与度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培训效果要进行评估，确保培训质量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返岗安全培训的方法和技巧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理论讲解：通过讲解安全知识，提高员工安全意识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实际操作：通过实际操作演示，提高员工操作技能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案例分析：通过分析事故案例，提高员工事故防范能力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引入互动环节，提高员工参与度和学习兴趣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结合实际工作，进行案例分析，提高培训针对性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采用多种培训方式，满足不同员工需求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对员工培训效果进行评估，确保培训质量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对培训过程进行评估，优化培训方法和内容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对培训效果进行长期跟踪，评估培训持续效果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收集员工对培训的意见和建议，优化培训内容和方法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将评估结果反馈给相关部门，作为改进培训的依据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定期对培训体系进行调整，确保培训体系与实际工作相适应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返岗安全培训的评估和反馈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返岗安全培训的实践案例分析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企业发生安全事故，员工安全意识薄弱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企业决定对员工进行返岗安全培训，提高员工安全意识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培训实施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制定详细的培训计划，确保培训顺利进行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邀请行业专家进行授课，提高培训质量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对员工进行实际操作培训，提高员工操作技能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培训效果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企业安全事故发生率降低，员工安全意识得到提高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企业生产效率得到提高，员工满意度得到提升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企业品牌形象得到增强，社会责任感得到体现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成功的返岗安全培训案例分享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https://d.book118.com/826024033035010052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返岗安全培训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2024-09-18T10:30:24.279</cp:lastPrinted>
  <dcterms:created xsi:type="dcterms:W3CDTF">2024-09-18T02:30:24Z</dcterms:created>
  <dcterms:modified xsi:type="dcterms:W3CDTF">2024-09-18T02:30:26Z</dcterms:modified>
</cp:coreProperties>
</file>