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A3524-BB9B-49CF-8969-0A490DD0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1A5A9-5F51-4652-BFB7-403C6DE6E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42493-8DEB-4B77-ABCE-C0CA21AFB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4A432-5B10-4ABF-ADA3-15139D03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75D5E5-2E80-4F9C-9128-94065864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BA395-1EC0-42BC-B38E-0BE19D9D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72424-9CE6-43C8-9D87-828726C1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8A66C-DD28-4CDE-B286-7A4970189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DC7C9-D45D-4D63-B38B-196F19E9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DCD7-E340-4869-A526-BEDFB423B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09129-8C3B-49D5-9E73-2712D4855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33215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外领队工作和出入境服务《导游实务》课件\n## 1.海外领队的基本概念与职责\n### 1.1海外领队的定义与重要性\n### 1.2海外领队的职责与要求\n### 1.3海外领队的工作流程与内容\n## 2.出入境服务的基本流程与注意事项\n### 2.1出入境服务的基本概念与流程\n### 2.2出入境服务的注意事项与风险预防\n### 2.3出入境服务的案例分析与实践经验\n## 3.海外领队与出入境服务的协同合作\n### 3.1海外领队与出入境服务的关联性\n### 3.2海外领队与出入境服务的协同工作机制\n### 3.3海外领队与出入境服务的案例分析\n## 4.海外领队在工作中的沟通与协调技巧\n### 4.1海外领队沟通与协调的重要性\n### 4.2海外领队沟通与协调的基本技巧与方法\n### 4.3海外领队沟通与协调的案例分析与实践经验\n## 5.海外领队在工作中的客户关系管理\n### 5.1客户关系管理的重要性与基本策略\n### 5.2海外领队客户关系管理的实践方法与技巧\n### 5.3海外领队客户关系管理的案例分析与实践经验\n## 6.海外领队在工作中的应急处理与问题解决\n### 6.1海外领队应急处理与问题解决的重要性\n### 6.2海外领队应急处理与问题解决的基本策略与方法\n### 6.3海外领队应急处理与问题解决的案例分析与实践经验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海外领队工作和出入境服务《导游实务》课件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海外领队的基本概念与职责</a:t>
            </a:r>
            <a:endParaRPr/>
          </a:p>
        </p:txBody>
      </p:sp>
      <p:sp>
        <p:nvSpPr>
          <p:cNvPr id="8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海外领队的定义与重要性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53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5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海外领队是指在旅游团队中负责带领游客完成出入境手续、安排行程、提供导游服务的人员   -他们是游客与旅行社之间的桥梁，负责确保游客的旅行顺利进行
  -他们需要具备丰富的旅游知识和专业素养，为游客提供优质的服务</a:t>
                </a:r>
                <a:endParaRPr/>
              </a:p>
            </p:txBody>
          </p:sp>
          <p:cxnSp>
            <p:nvCxnSpPr>
              <p:cNvPr id="15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8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海外领队的重要性   -他们代表着旅行社的形象，对游客的满意度产生重要影响
  -他们需要具备良好的沟通能力和协调能力，确保旅游团队的正常运行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6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8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69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70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海外领队的职责   -带领游客完成出入境手续，确保游客顺利通关
  -安排游客的行程，确保游客的旅行需求得到满足
  -提供导游服务，确保游客了解当地的文化和历史</a:t>
                </a:r>
                <a:endParaRPr/>
              </a:p>
            </p:txBody>
          </p:sp>
        </p:grpSp>
        <p:grpSp>
          <p:nvGrpSpPr>
            <p:cNvPr id="171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72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海外领队的要求   -具备良好的职业道德，尊重游客，诚实守信
  -具备丰富的旅游知识和专业素养，能够解答游客的疑问
  -具备良好的沟通能力和协调能力，能够处理突发状况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海外领队的职责与要求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海外领队的工作流程与内容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海外领队的工作流程   -接到旅游任务后，与游客取得联系，了解游客的需求和特殊要求
  -安排游客的行程，包括酒店、餐饮、交通等
  -带领游客完成出入境手续，确保游客顺利通关
  -在旅行过程中，提供导游服务，确保游客了解当地的文化和历史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海外领队的工作内容   -为游客提供优质的导游服务，包括讲解、翻译、安排活动等
  -协调游客与地陪、司机等工作人员的关系，确保旅行团队的正常运行
  -处理旅行过程中的突发状况，确保游客的安全和利益</a:t>
            </a:r>
            <a:endParaRPr/>
          </a:p>
        </p:txBody>
      </p:sp>
      <p:cxnSp>
        <p:nvCxnSpPr>
          <p:cNvPr id="17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出入境服务的基本流程与注意事项</a:t>
            </a:r>
            <a:endParaRPr/>
          </a:p>
        </p:txBody>
      </p:sp>
      <p:sp>
        <p:nvSpPr>
          <p:cNvPr id="1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出入境服务的基本概念与流程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出入境服务是指为游客提供出入境手续办理和相关服务的工作   -包括办理护照、签证、出入境卡等手续
  -需要与海关、边防、航空公司等部门协调，确保游客顺利通关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出入境服务的流程   -接到游客的出入境任务后，了解游客的需求和特殊要求
  -为游客办理相关手续，包括预订机票、酒店等
  -带领游客完成出入境手续，确保游客顺利通关
  -在旅行结束后，协助游客办理退税、行李托运等事宜</a:t>
            </a:r>
            <a:endParaRPr/>
          </a:p>
        </p:txBody>
      </p:sp>
      <p:cxnSp>
        <p:nvCxnSpPr>
          <p:cNvPr id="18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出入境服务的注意事项   -确保游客的证件齐全，提前了解游客的签证要求
  -提前预订机票、酒店等，确保游客的行程安排顺利
  -了解游客的过敏史等特殊要求，提前做好准备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风险预防   -提醒游客注意行李安全，避免丢失或损坏
  -提前了解航班、火车等交通工具的信息，避免延误
  -了解当地的法律法规，避免游客触犯法律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出入境服务的注意事项与风险预防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97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98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案例分析   -某游客在入境时因携带违禁品而被海关扣押，领队及时协调处理，最终使游客顺利入境
  -某游客在出境时因证件问题无法登机，领队及时联系航空公司，为游客办理改签手续</a:t>
                </a:r>
                <a:endParaRPr/>
              </a:p>
            </p:txBody>
          </p:sp>
        </p:grpSp>
        <p:grpSp>
          <p:nvGrpSpPr>
            <p:cNvPr id="200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201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实践经验   -领队应具备丰富的出入境服务经验，了解各国的出入境政策和要求
  -领队应具备良好的沟通协调能力，能够处理突发状况，确保游客的顺利通关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出入境服务的案例分析与实践经验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海外领队与出入境服务的协同合作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海外领队与出入境服务都是旅游服务的重要组成部分   -海外领队负责带领游客完成出入境手续，确保游客顺利通关
  -出入境服务则为游客提供出入境手续办理和相关服务，确保游客的旅行顺利进行</a:t>
                </a:r>
                <a:endParaRPr/>
              </a:p>
            </p:txBody>
          </p:sp>
        </p:grpSp>
        <p:grpSp>
          <p:nvGrpSpPr>
            <p:cNvPr id="1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海外领队与出入境服务的关联性   -海外领队需要与出入境服务部门保持良好的沟通和协调，确保游客的出入境手续办理顺利
  -出入境服务部门需要了解游客的需求和特殊要求，为游客提供个性化的服务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海外领队与出入境服务的关联性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海外领队与出入境服务的协同工作机制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24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建立协同工作机制   -海外领队与出入境服务部门应建立有效的沟通渠道，及时交流游客的信息和需求
  -双方应定期召开协调会议，共同解决游客出入境过程中遇到的问题</a:t>
                </a:r>
                <a:endParaRPr/>
              </a:p>
            </p:txBody>
          </p:sp>
          <p:cxnSp>
            <p:nvCxnSpPr>
              <p:cNvPr id="2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协同工作流程   -海外领队在接到旅游任务后，将游客信息告知出入境服务部门
  -出入境服务部门为游客办理相关手续，并将办理结果告知海外领队
  -海外领队在带领游客完成出入境手续时，与出入境服务部门保持密切沟通，确保游客顺利通关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案例分析   -某旅游团队在入境时遇到航班延误，领队与出入境服务部门协调，为游客办理延签手续
  -某游客在出境时因行李超重而被罚款，领队与出入境服务部门协调，为游客减免罚款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实践经验   -海外领队与出入境服务部门应紧密合作，共同解决游客出入境过程中遇到的问题
  -双方应不断提高服务质量，为游客提供优质的旅游服务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海外领队与出入境服务的案例分析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https://d.book118.com/826033215003010052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海外领队工作和出入境服务《导游实务》课件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2024-09-18T02:29:48.166</cp:lastPrinted>
  <dcterms:created xsi:type="dcterms:W3CDTF">2024-09-17T18:29:48Z</dcterms:created>
  <dcterms:modified xsi:type="dcterms:W3CDTF">2024-09-17T18:29:50Z</dcterms:modified>
</cp:coreProperties>
</file>