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7830B-D97B-4CC1-A26B-5622EF36B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05851-3377-43E9-AD94-18B19D8D3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4B049-6E96-498D-B2EF-2A0A84202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0BC8B-9A5D-4154-9CC0-DF7A04E2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D7767-E6A1-4E2A-BB78-77AC924A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72BD9-2D36-4ACD-A2F1-65D5AE0C5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F355B-991F-46AE-ACBD-4A00DC1F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A5FC6-6F03-4C32-9D06-C907E0636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5B28B-EEA8-400D-8342-3D9AB703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380EC-E56E-4339-8F35-9E5D89FD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0261-705B-4464-A94B-0507D5D8D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3412211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社会历史的本2023-2024学年高二政治高效课件(统编版必修4)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社会存在与社会意识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生产力与生产关系、经济基础与上层建筑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人民群众是历史的创造者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价值观及其导向作用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哲学智慧与创新思维培养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3" r="90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本课程是在当前社会历史背景下，为高中生提供的一门必修政治课程。通过学习，学生可以了解社会历史的基本概念和理论，掌握分析社会历史问题的方法和技能，培养正确的历史观和价值观。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社会历史背景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本课程对于提高学生的政治素养、历史意识和思维能力具有重要意义。它有助于学生深入了解社会历史的发展脉络和内在逻辑，理解历史与现实之间的联系，增强对国家和民族的认同感和责任感。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本课程的目标是帮助学生掌握社会历史的基本概念和理论，理解社会历史的发展规律，提高分析社会历史问题的能力，树立正确的历史观和价值观。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要求学生认真听讲、积极思考、主动参与课堂讨论；按时完成作业和阅读任务；关注社会热点问题，运用所学知识进行分析和思考。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选用的教材是《社会历史的本2023-2024学年高二政治高效课件(统编版必修4)》，该教材以马克思主义为指导思想，系统介绍了社会历史的基本概念和理论，包括社会形态、社会发展规律、历史人物评价等内容。教材结构清晰、逻辑严密、语言简练、案例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材符合教育部制定的课程标准和教学大纲要求，体现了科学性和思想性的统一。它既有理论深度又有实践指导意义，适合高中生的认知水平和思维特点。同时，本教材注重培养学生的创新精神和实践能力，有利于提高学生的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教材选用理由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教材分析与选用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社会存在与社会意识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社会存在是社会意识的基础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社会存在是指社会的物质生活过程，其基础及决定力量是物质资料的生产方式。社会意识指社会的精神生活过程。社会存在是第一性的，它决定社会意识，社会意识反映社会存在。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社会存在的性质决定社会意识的性质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有什么样的社会存在，就有什么样的社会意识。社会存在的变化发展决定社会意识的变化发展。社会意识是社会存在的反映。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社会意识对社会存在的依赖性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社会意识的内容来源于社会存在，社会意识随社会存在的发展而发展。社会意识是对社会存在的反映，社会存在是社会意识产生和存在的根源。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社会存在决定社会意识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社会意识对社会存在的反作用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先进的社会意识可以预见社会发展的方向和趋势，对社会发展具有积极的推动作用；落后的社会意识对社会的发展具有阻碍作用。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935" r="1693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社会意识具有相对独立性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社会意识有时会落后于社会存在，有时又会先于社会存在而变化发展。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社会意识的能动作用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社会意识能够反作用于社会存在，正确的社会意识能够促进社会的发展，错误的社会意识会阻碍社会的发展。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社会意识反作用于社会存在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原始社会的社会意识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在原始社会中，由于生产力水平低下，人们的社会意识主要表现为对自然和神秘力量的崇拜，以及氏族和部落的集体意识。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奴隶社会的社会意识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在奴隶社会中，奴隶主阶级占据统治地位，其社会意识主要表现为维护奴隶制度的合理性，强调等级和特权观念。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封建社会的社会意识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在封建社会中，地主阶级占据统治地位，其社会意识主要表现为维护封建制度的合理性，强调封建等级制度和忠君思想。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资本主义社会的社会意识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在资本主义社会中，资产阶级占据统治地位，其社会意识主要表现为维护资本主义制度的合理性，强调个人主义和自由竞争观念。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社会主义社会的社会意识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在社会主义社会中，无产阶级占据统治地位，其社会意识主要表现为维护社会主义制度的合理性，强调集体主义、爱国主义和社会主义道德观念。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案例分析：不同历史阶段的社会意识特点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生产力与生产关系、经济基础与上层建筑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生产力决定生产关系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生产力的状况决定生产关系的性质，生产力的变化发展，迟早会引起生产关系的变革。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生产关系对生产力具有反作用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当生产关系适合生产力发展状况时，它对生产力的发展起推动作用；当生产关系不适合生产力发展状况时，它对生产力的发展起阻碍作用。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生产力与生产关系相互作用原理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经济基础决定上层建筑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经济基础是上层建筑赖以存在的根源，第一性的；上层建筑是经济基础在政治上和思想上的表现，第二性的、派生的。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上层建筑对经济基础具有反作用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表现为它是为经济基础服务的，当一定社会的经济基础是先进的经济基础的时候，这一社会的上层建筑就帮助它确立自己的地位，促进生产力的发展，推动社会的进步；当这一社会的经济基础变为腐朽落后的经济基础的时候，这一社会的上层建筑就极力维护它，妄图使它免于灭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经济基础与上层建筑辩证关系原理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https://d.book118.com/826034122113010045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2024-09-14T04:39:00.368</cp:lastPrinted>
  <dcterms:created xsi:type="dcterms:W3CDTF">2024-09-13T20:39:00Z</dcterms:created>
  <dcterms:modified xsi:type="dcterms:W3CDTF">2024-09-13T20:39:02Z</dcterms:modified>
</cp:coreProperties>
</file>