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9576-AC30-4E14-8943-9D532708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86183-B7C4-491F-BF49-6361385B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2BE2-4BB3-441B-A791-035C34E00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3C8C5-8EFA-4491-A4E8-1A728D4E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EB25A-83CC-4A0E-8FEC-18BD47B3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2E960-E4FF-450E-BB9C-8B0D1DFA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3746A-EC42-4248-B495-B66EB325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4B7C8-BDD1-4157-A353-DC217DFB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4A836-B003-4B38-B7DA-0C4E3F6AC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5408-A9D0-44A4-A399-D2C8B02C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0D61-CE2B-4A40-A984-A368FC06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35154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SQL关系代数练习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关系代数基本概念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选择运算与投影运算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连接运算与除法运算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聚合函数与分组操作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子查询与嵌套查询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关系代数在SQL中应用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关系代数基本概念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关系代数是一种用于处理关系数据库中的数据的查询语言，它基于数学中的集合论和谓词逻辑。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关系代数具有封闭性、组合性和等价性等性质，这些性质保证了关系代数运算的可靠性和高效性。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42" b="301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关系代数中的操作都是针对集合进行的，因此它具有很高的数据并行性和可优化性。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18" b="3011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关系代数定义与性质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关系代数运算符号及含义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选择运算（σ）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从关系中选择满足给定条件的元组。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投影运算（π）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从关系中选择指定的属性列。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连接运算（⨝）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根据两个关系中的共同属性，将它们连接起来生成一个新的关系。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并集运算（∪）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将两个关系中的元组合并成一个新的关系，去除重复元组。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差集运算（-）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从一个关系中去除与另一个关系中的元组相同的元组。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笛卡尔积（×）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将两个关系中的元组进行组合，生成一个新的关系，其中每个元组都包含来自两个关系的属性。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关系代数表达式书写规范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关系代数表达式通常由一系列运算符号和操作数组成，其中操作数可以是关系、属性或常量。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在书写复杂的关系代数表达式时，可以将其分解为多个子表达式，每个子表达式完成一部分功能，然后再将这些子表达式组合起来完成整个查询任务。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为了提高表达式的可读性和可维护性，可以使用括号来明确运算的优先级和顺序，同时也可以为关系和属性命名，以增加代码的可读性。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书写关系代数表达式时，应遵循先写选择、投影等限制元组个数的运算，再写连接、并、差等产生新元组的运算的原则。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选择运算与投影运算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选择运算是从关系中选择出满足给定条件的诸元组，并同原来的结构形成一个新的关系。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设有一个关系R，包含属性A、B、C，要从R中选择出所有A属性大于5的元组，则可以使用选择运算。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选择运算概念及示例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选择运算示例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选择运算概念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投影运算概念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投影运算是从关系中选择出若干属性列组成新的关系。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投影运算示例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设有一个关系R，包含属性A、B、C，要从R中选择出A和B两列，则可以使用投影运算。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投影运算概念及示例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在实际应用中，经常需要同时使用选择和投影运算，先选择出满足条件的元组，再从这些元组中选择出需要的属性列。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结合使用选择和投影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选择和投影运算的结合使用中，需要注意运算的顺序，一般来说，先进行选择运算可以缩小数据范围，提高查询效率。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注意运算顺序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在进行选择和投影运算时，可以利用数据库中的索引来优化查询性能，提高查询速度。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利用索引优化性能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选择与投影结合使用技巧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连接运算与除法运算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连接运算定义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连接运算是关系代数中的一种二元运算，用于将两个关系（表）根据某个或某些条件连接起来，生成一个新的关系。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连接运算分类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根据连接条件的不同，连接运算可以分为等值连接、自然连接、非等值连接、左连接、右连接等。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等值连接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连接条件为两个关系中的某列值相等。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连接运算概念及分类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1109" y="1654955"/>
            <a:ext cx="10869366" cy="102514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2099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2099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2099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2099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11108"/>
            <a:ext cx="716192" cy="716192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48212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48212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48212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连接运算概念及分类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81109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自然连接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1109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在等值连接的基础上，只保留两个关系中公共属性列值相等的元组，并去掉重复的属性列。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非等值连接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93871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连接条件为两个关系中的某列值满足某种非等值比较关系，如大于、小于等。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左连接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68567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返回左关系中的所有元组，以及满足连接条件的右关系中的元组，如果右关系中没有满足条件的元组，则用NULL填充。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右连接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931875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与左连接相反，返回右关系中的所有元组，以及满足连接条件的左关系中的元组，如果左关系中没有满足条件的元组，则用NULL填充。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SQL语句实现连接运算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在SQL中，可以使用JOIN子句来实现各种连接运算，如INNER JOIN、LEFT JOIN、RIGHT JOIN等。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INNER JOIN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实现等值连接或自然连接，只返回满足连接条件的元组。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LEFT JOIN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实现左连接，返回左关系中的所有元组以及满足连接条件的右关系中的元组。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RIGHT JOIN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实现右连接，返回右关系中的所有元组以及满足连接条件的左关系中的元组。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关系代数表达式实现连接…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在关系代数中，可以使用各种运算符和运算规则来表示连接运算。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各类连接运算实现方法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除法运算实现方法：在SQL中，没有直接的除法运算符，但可以通过嵌套查询或连接查询等方式来实现除法运算。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嵌套查询实现除法运算：可以通过在WHERE子句中使用子查询来实现除法运算，子查询用于判断S中的每个元组是否在R中与当前元组有相同的属性列值。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连接查询实现除法运算：可以通过将R和S进行连接，并筛选出满足条件的元组来实现除法运算。具体实现方式取决于连接条件和筛选条件的选择。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应用场景：除法运算在数据库查询中具有重要的应用价值，可以用于解决一些复杂的查询问题。例如，可以用于查询满足某种条件的数据子集、计算数据的聚合指标等。同时，除法运算也可以与其他关系代数运算组合使用，以实现更复杂的查询需求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除法运算原理及应用场景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聚合函数与分组操作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https://d.book118.com/826035154220010052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2024-09-19T08:51:02.348</cp:lastPrinted>
  <dcterms:created xsi:type="dcterms:W3CDTF">2024-09-19T00:51:02Z</dcterms:created>
  <dcterms:modified xsi:type="dcterms:W3CDTF">2024-09-19T00:51:04Z</dcterms:modified>
</cp:coreProperties>
</file>