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31136-C6E2-4231-BC16-74BB097A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C836F-4EFA-4111-8EA9-3D8259377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1942C-1956-48E1-8189-7AA6BCE15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78AEE-D9BF-4FA7-965D-9F9B9EEC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C10CEE-7CD3-45AE-BCE5-C4476B772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3DBC8B-FB5E-4346-B42A-8391A56E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CEC9E-30D7-4918-81A2-8372B74A0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32397-AF74-41FF-B34C-BBB24B1CB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DCCC58-0D1D-479B-94A7-F84CA3E0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39B96-F896-4070-99F0-093C11AD5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6218A-96DD-4C3E-9744-DDF615F53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040152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护士心理护理课件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护士心理护理的基本概念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护士心理护理的技巧和方法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护士心理护理的案例分析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护士心理护理的挑战与解决方案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446" r="1444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028" r="1302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466" r="154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掌握心理护理的基本概念和原则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了解护士在心理护理中的角色和职责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学习如何与患者建立良好的沟通关系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培养护士的同理心和关怀能力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随着医学模式的转变，心理护理在临床护理中的地位越来越重要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护士作为与患者接触最密切的医务人员，在心理护理中扮演着不可或缺的角色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当前，心理护理知识的普及程度还远远不够，因此需要加强护士心理护理的培训和教育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护士心理护理的基本概念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护士心理护理是指在护理过程中，护士运用心理学知识和技能，通过与患者的沟通、交流和观察，了解患者的心理状态和需求，并提供相应的心理支持和干预，以帮助患者缓解心理压力、增强信心、促进康复。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随着医学模式的转变，心理护理在整体护理中的地位越来越重要。良好的心理护理能够帮助患者建立积极的心态，提高治疗依从性和康复效果，对于患者的身心健康有很大的益处。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心理状态对康复的影响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患者的心理状态直接影响到康复效果，焦虑、抑郁等不良情绪可能导致免疫力下降、睡眠质量差等问题，从而影响身体的康复。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心理护理在康复中的作用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护士通过心理护理，可以帮助患者缓解焦虑、抑郁等不良情绪，增强信心和自我调节能力，促进患者的身心康复。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06" r="15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护士心理护理与患者康复的关系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护士心理护理的基本原则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尊重与理解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护士应尊重患者的个性、价值观和信仰，理解患者的情感和需求，以建立良好的护患关系。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科学性与灵活性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护士在心理护理过程中应遵循科学的方法和原则，同时根据患者的具体情况灵活运用，以达到最佳的护理效果。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整体性与个性化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护士应从整体的角度看待患者，关注患者的生理和心理需求，同时也要根据患者的个性、年龄等因素进行个性化的护理。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护士心理护理的技巧和方法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护士应掌握有效的沟通技巧，包括清晰表达、适当提问、倾听反馈等，以建立良好的护患关系。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护士应善于运用语言和非语言沟通，如面部表情、肢体动作、目光接触等，以更好地理解患者需求和情感。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语言和非语言沟通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护士应根据患者的年龄、文化背景和情绪状态等因素，采用适当的语言和方式进行沟通，以提高沟通效果。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护士应耐心倾听患者的诉求和问题，给予充分的关注和回应，以建立信任关系。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理解患者感受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反馈信息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护士应站在患者的角度理解其感受和情绪，给予关心和支持，以缓解患者焦虑和压力。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护士应及时反馈患者表述的信息，以确认理解和处理方式。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注意患者声音变化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护士应注意患者声音的变化，如语速、语调和音量等，以判断患者的心理状态。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观察患者行为模式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护士应观察患者的行为模式，包括生活习惯、社交关系等，以了解其性格特点和心理需求。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观察患者表情和肢体动作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护士应通过观察患者的表情和肢体动作，了解患者的情绪状态和需求。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https://d.book118.com/826040152222010034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2024-09-04T08:05:17.198</cp:lastPrinted>
  <dcterms:created xsi:type="dcterms:W3CDTF">2024-09-04T00:05:17Z</dcterms:created>
  <dcterms:modified xsi:type="dcterms:W3CDTF">2024-09-04T00:05:19Z</dcterms:modified>
</cp:coreProperties>
</file>