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3501798-3DCC-4A34-AD33-F5B065E7D7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F840F5-4D96-4BC0-913F-14623D4EE8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C3F5AA9-E19A-425F-BA03-8C8EF5EF4D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E90F920-6157-4DE5-9729-0EB5A801DB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BB7E4DC-0B68-4757-969D-ABB934802D1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9201FC4-3D98-46B5-8075-A7D4925E6E7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B33B791-C88D-4ADB-B91B-3B1D89293EC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1610AF-E23E-462B-955E-96A5038BB4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8134A2-431A-4457-983C-1896E96EE2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83A1C4-9CC9-4DD6-92D8-AA2D179497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524414-0D20-4DE2-91EC-A6C44FED1D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6040204021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行业操作规范与验收标准的公共事业</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汇报人：XX</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行业概述与发展趋势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操作规范制定背景与意义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操作规范核心内容解读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验收标准制定背景与意义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操作规范与验收标准实施效果评价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挑战与对策建议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行业概述与发展趋势</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公共事业定义及分类</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公共事业定义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公共事业是指由政府或社会组织提供，以满足社会公共需求为主要目标的服务性行业和领域。</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公共事业分类</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根据服务内容和领域不同，公共事业可分为教育、医疗、文化、交通、环保等多个领域。</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发展历程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我国公共事业的发展经历了计划经济时期的政府全包，到市场经济时期的逐步开放和多元化发展的过程。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现状概述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目前，我国公共事业领域已经形成了政府主导、社会参与、市场运作的多元化供给格局，服务水平不断提高，但仍存在地区间发展不平衡、服务质量参差不齐等问题。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行业发展历程及现状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未来，我国公共事业将继续朝着多元化、市场化、专业化的方向发展，政府、市场和社会将形成更加紧密的合作关系。</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发展趋势</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随着科技的进步和互联网的普及，公共事业领域将更加注重创新，推动智能化、信息化、数字化等新技术在公共服务中的应用。</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创新发展</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随着我国经济的全球化和国际地位的提升，公共事业领域也将更加注重国际化发展，加强与国际先进水平的交流和合作。</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国际化发展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操作规范制定背景与意义</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制定操作规范可以确保公共事业提供稳定、可靠的基本服务，满足社会和民众的日常需求。</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提升服务质量</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通过规范服务流程、提高服务效率等措施，不断提升公共事业的服务质量。</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确保基本服务</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提高服务质量，保障民生需求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操作规范的制定有助于营造公平的市场环境，防止不正当竞争和垄断行为。</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明确的市场准入标准和操作规范有助于吸引更多的投资者和经营者进入公共事业领域，促进市场竞争。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规范市场秩序，促进公平竞争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促进市场准入</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营造公平环境</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操作规范可以鼓励企业采用先进的技术和管理方法，促进行业的技术进步和创新。</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通过制定和执行操作规范，可以提升公共事业行业的整体形象和社会认可度。</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鼓励技术创新</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提升行业形象</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推动行业创新，提升整体水平</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操作规范核心内容解读</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资质要求</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服务提供方必须具备相应的专业资质和从业经验，确保能够提供高质量的公共服务。</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职责划分</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明确服务提供方的职责范围和工作内容，包括服务标准、服务流程、服务质量等方面的要求。</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服务提供方资质要求及职责划分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服务接收方权益保障措施</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确保服务接收方能够充分了解服务内容、服务标准、服务价格等相关信息，保障其知情权。</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信息公开</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建立有效的投诉渠道和处理机制，及时响应和处理服务接收方的投诉和反馈，保障其合法权益。</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投诉渠道</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https://d.book118.com/826040204021010042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2024-09-09T08:51:24.917</cp:lastPrinted>
  <dcterms:created xsi:type="dcterms:W3CDTF">2024-09-09T00:51:24Z</dcterms:created>
  <dcterms:modified xsi:type="dcterms:W3CDTF">2024-09-09T00:51:27Z</dcterms:modified>
</cp:coreProperties>
</file>