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AB9D8-6CB3-453D-A4C4-6C4A814B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EDF6C-22FE-4008-A4FF-93D99A008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82576-3E98-4389-A7F0-DD588C7D1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CEA2E-B2A7-42DE-B406-C31CF0A8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59BB3-EDBC-470A-AE92-3560341B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ED2B4-3B9B-4D70-A528-6CD7AAE9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AFF8D5-6A4B-402F-B4BC-DBDC862F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64A4D-69B3-4E95-946D-E3244DD9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D4202-C8B1-4877-BFF1-EB958ADF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521E6-9514-4C3C-B0F1-81995386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34EC8-AF91-4224-B1FA-7913D54D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432251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现场监督工作管理的危机管理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现场监督工作危机识别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现场监督工作危机预警机制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现场监督工作危机应对策略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现场监督工作危机后恢复与总结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现场监督工作危机管理案例分析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危机管理概述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危机通常指突发事件或潜在威胁，可能对现场监督工作造成严重影响，损害组织声誉、财务和运营等方面。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有效的危机管理能够减轻潜在损害，保护组织利益，增强现场监督工作的稳定性和可持续性。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透明度和诚信原则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在危机处理过程中，保持信息公开透明，积极与利益相关者沟通。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通过风险评估和预警机制，提前识别和消除潜在危机。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在危机发生时，迅速启动应急计划，确保资源调配和沟通顺畅。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定期对现场监督工作环境进行风险评估，识别潜在危机因素。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根据潜在危机，制定相应的应急计划，明确资源调配、沟通协作等方面的措施。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对现场监督工作人员进行危机管理培训，提高应对危机的能力；定期组织演练，检验应急计划的可行性。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现场监督工作危机识别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现场监督人员可能缺乏必要的技能和知识，无法有效履行监督职责，导致潜在危机。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监督人员能力不足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42" r="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现场监督人员与项目团队之间沟通不足，可能导致信息传递不及时、不准确，进而引发危机。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现场监督可能面临人力、物力等资源不足的问题，无法满足项目需求，从而形成潜在危机。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潜在危机可能导致项目进度受阻，无法按时完成，造成时间和成本上的损失。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监督不力可能导致项目质量不达标，需要进行返工或整改，增加项目成本和风险。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现场监督不到位可能引发安全事故，造成人员伤亡和财产损失，对项目和企业造成严重影响。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评估危机影响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提高监督人员的专业技能和知识水平，确保其能够胜任监督工作，有效识别潜在危机。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加强监督人员培训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加强现场监督人员与项目团队之间的沟通，确保信息及时、准确传递，减少误解和沟通障碍。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根据项目需求合理配置人力、物力等资源，确保现场监督工作能够顺利进行。同时，建立应急机制，以应对可能出现的资源短缺问题。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现场监督工作危机预警机制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通过传感器、监控系统等手段，实时采集现场数据，并运用数据分析技术对数据进行处理，提取有用信息。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预警模型构建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基于机器学习、深度学习等技术，构建预警模型，对现场监督工作进行实时评估和预测。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预警指标设定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根据历史数据和经验，设定与现场监督工作相关的关键指标，如设备故障率、员工缺勤率等，作为预警的触发条件。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通过现场监督系统对关键指标进行实时监测，确保数据准确性和及时性。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一旦发现数据异常或达到预警阈值，系统自动生成异常报告，并通过预设渠道发送给相关人员。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相关人员对异常报告进行分析，判断危机类型和影响程度，为后续处理提供依据。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监测与报告机制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https://d.book118.com/826043225101010032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2024-08-31T09:19:15.904</cp:lastPrinted>
  <dcterms:created xsi:type="dcterms:W3CDTF">2024-08-31T01:19:15Z</dcterms:created>
  <dcterms:modified xsi:type="dcterms:W3CDTF">2024-08-31T01:19:17Z</dcterms:modified>
</cp:coreProperties>
</file>