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16FBB-B723-4132-BDA9-6DA0F243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4BE42-74CE-4D7A-91B1-A8AA7FE0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BF6A6-0D6A-481D-85A7-71C6894A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D8F31-62E6-47D1-8986-DB5532DC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BCCF68-1F5C-4E4F-BA59-3ED1C778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24284-6B56-49E3-AC86-29798E50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91B46-18FF-431E-B1E3-51D3CBA5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3D7F5-88D3-45E5-9ACD-8BE55D9FF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F9620-88B4-42F4-96F4-CD8F96D8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15853-40BA-4705-8010-B8239928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63CE7-7E1B-4E15-A628-0B3BBE6D8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52153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进料加工手册核销操作实务详解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手册核销概述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手册核销具体操作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手册核销概述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" r="30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进料加工手册核销是指加工贸易企业在进口原料、加工生产、出口成品等环节中，按照海关规定对相关手册进行登记、变更、注销等操作的过程。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确保加工贸易活动的合法性，防止走私、偷税漏税等违法行为，促进加工贸易的健康发展。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适用于所有从事进料加工贸易的企业，包括外商投资企业、内资企业等。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涉及进口原料、加工生产、出口成品等环节的加工贸易企业及其相关人员。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适用范围及对象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登记备案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变更手续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注销手续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手册核销流程简介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企业在开展进料加工贸易前，需向海关办理登记备案手续，领取进料加工手册。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加工贸易完成后，企业需向海关办理注销手续，将已核销的手册交回海关。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在加工贸易过程中，如发生合同变更、延期等情况，企业需及时向海关办理变更手续。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海关对企业进料加工贸易活动进行监督检查，确保企业按照规定进行手册核销操作。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深入研究国家关于进料加工贸易的相关法规和政策，如《中华人民共和国海关法》、《进料加工贸易管理办法》等。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关注海关、税务等部门的最新通知和公告，及时了解政策调整和变化。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了解进料加工贸易的税收优惠政策，如进口关税、进口环节增值税的减免等。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了解相关法规政策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收集并整理进料加工合同、发票、装箱单、提单等相关单证资料。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核对单证资料的真实性、完整性和准确性，确保信息一致。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对涉及多个合同或批次的业务资料进行分类汇总，便于后续核销操作。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整理进料加工业务资料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对于选择电子手册核销的企业，需提前在海关电子口岸系统中进行注册和备案。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根据企业实际情况和海关要求，选择合适的核销方式，如纸质手册核销或电子手册核销。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了解不同核销方式的具体操作流程和要求，确保操作正确无误。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确定手册核销方式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手册核销具体操作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准备相关材料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包括进料加工手册、进出口合同、发票、装箱单、提单等。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填写申请表格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向海关提交手册核销申请表格，并注明核销的手册编号、核销期限等信息。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将填好的申请表格和相关材料一并提交给海关进行审核。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申请手册核销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审核申请表格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海关关员将仔细核对申请表格中的各项信息，确保填写准确无误。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审核进出口单证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海关将核对进出口合同、发票、装箱单、提单等单证的真实性和有效性。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审核手册使用情况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海关将检查进料加工手册的使用情况，包括进口料件的使用和出口成品的生产情况。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审核相关资料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https://d.book118.com/826052153055010050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2024-09-15T13:11:28.429</cp:lastPrinted>
  <dcterms:created xsi:type="dcterms:W3CDTF">2024-09-15T05:11:28Z</dcterms:created>
  <dcterms:modified xsi:type="dcterms:W3CDTF">2024-09-15T05:11:30Z</dcterms:modified>
</cp:coreProperties>
</file>