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8F8BE-DF09-43A5-839A-7DCF6D92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8DEA1-3789-4337-B2B3-E39CCD8D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AE628-9298-420C-B352-A305B660C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9C10F-0CEE-4C61-8C8B-4E15904E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B309F-A662-444D-A610-67B48D97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F3B08-DC96-4E77-A790-774BB1AD1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4F482-0F21-4562-83F8-5DBAEAF3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D1595-63F7-47E2-9D93-29EA1061A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A5847-D2FC-4679-982B-03F7A799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4FAD4-8E77-4615-9BF7-389B2F1E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37A96-EAA6-4B37-9A2E-F2DAB862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301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癫痫药物治疗概述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癫痫的常用药物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药物治疗方案的选择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药物治疗的副作用与注意事项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癫痫药物治疗概述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控制癫痫发作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通过药物抑制脑神经元的异常放电，减少或防止癫痫发作。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减轻癫痫对日常生活、学习和工作的影响，提高患者的生活质量。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降低癫痫发作时可能引发的并发症风险，如意外伤害、呼吸暂停等。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在确诊为癫痫后，药物治疗可作为首选方案。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癫痫诊断明确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对于发作频繁或症状严重的患者，药物治疗能够快速控制病情。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发作频繁或症状严重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对于一些无法进行病因治疗的癫痫患者，药物治疗是主要的控制手段。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无法进行病因治疗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根据患者的具体病情、年龄、性别等因素选择合适的药物。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个体化用药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先尝试单一药物治疗，以降低药物相互作用的风险。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单一用药优先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根据治疗效果和副作用情况，定期评估和调整药物剂量或种类。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癫痫治疗需要长期规律用药，患者应保持耐心和积极配合，避免自行停药或减量。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长期规律用药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90" b="139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癫痫的常用药物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卡马西平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用于治疗部分性发作和全面性发作的癫痫，是常用的传统抗癫痫药物之一。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苯妥英钠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主要用于治疗全面性发作和部分性发作的癫痫，尤其对大发作效果明显。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丙戊酸钠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适用于治疗全身性和部分性发作的癫痫，尤其对小发作有较好的疗效。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苯巴比妥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主要用于治疗新生儿和婴儿的癫痫发作，也可用于治疗其他年龄段的部分性发作和全面性发作。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传统抗癫痫药物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新型抗癫痫药物之一，主要用于治疗部分性发作和全面性发作的癫痫。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托吡酯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新型抗癫痫药物，主要用于治疗部分性发作和全面性发作的癫痫。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拉莫三嗪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新型抗癫痫药物，主要用于治疗部分性发作和继发性全面性发作的癫痫。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加巴喷丁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新型抗癫痫药物，主要用于治疗部分性发作和全面性发作的癫痫。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奥卡西平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新型抗癫痫药物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用于治疗癫痫患者的抑郁症状，如选择性5-羟色胺再摄取抑制剂等。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抗精神病药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用于治疗癫痫患者的精神症状，如氯丙嗪、氟哌啶醇等。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如维生素D、维生素B12等，可用于补充癫痫患者的营养需求。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药物治疗方案的选择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https://d.book118.com/826053014030010040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2024-09-06T08:27:31.560</cp:lastPrinted>
  <dcterms:created xsi:type="dcterms:W3CDTF">2024-09-06T00:27:31Z</dcterms:created>
  <dcterms:modified xsi:type="dcterms:W3CDTF">2024-09-06T00:27:33Z</dcterms:modified>
</cp:coreProperties>
</file>