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CFACE-1182-418C-923B-B25D8659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7AB79-F050-42E4-A031-B78B7EEE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B63FF-3063-46AF-A524-37B2B058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C3A23-37E8-4DDE-9451-1A8FB376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9BA26-D477-4503-8229-26E2708E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21001-D336-4F90-82A3-7A8212374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43886-6BF5-4646-8D51-7D66D3AC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D0AC5-C9D8-4E7E-921F-8B6CC6F6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0A604-1CBB-41DF-995B-E1E26CD74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5694E-A818-4486-8581-B8A5B34A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8FB9C-34BB-4B58-95F8-107F8ED75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4200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心理咨询机构人员的认知神经科学培训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认知神经科学基础概念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常见心理障碍与认知神经科学联系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心理咨询实践中认知神经科学应用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认知神经科学技术在心理咨询中辅助作用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认知神经科学基础概念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认知神经科学定义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认知神经科学是一门研究认知过程的脑机制的科学，它融合了心理学、神经科学、计算机科学等多个学科的理论和方法。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认知神经科学经历了从行为主义到认知心理学的转变，随着神经科学技术的发展，如脑成像技术、电生理技术等，使得对认知过程的脑机制有了更深入的了解。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167" r="12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认知神经科学定义与发展历程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3" r="314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大脑由左右两个半球组成，表面覆盖着大脑皮层，内部包含许多核团和神经纤维束。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大脑皮层可分为额叶、顶叶、枕叶和颞叶等区域，每个区域都负责不同的认知功能，如感觉、运动、语言、记忆等。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大脑结构与功能区域划分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神经元是神经系统的基本单位，具有接收、整合和传递信息的功能。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神经元之间通过突触进行信息传递，突触前膜释放神经递质，与突触后膜上的受体结合，引起后一神经元的兴奋或抑制。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神经元及突触传递机制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突触传递机制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认知过程包括感知、注意、记忆、思维、语言等，这些过程相互关联，共同构成人类的认知系统。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脑活动关系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不同的认知过程对应着大脑不同区域的活动，通过脑成像技术可以观察到认知任务下的大脑活动模式，从而揭示认知过程的脑机制。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认知过程与脑活动关系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常见心理障碍与认知神经科学联系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以显著而持久的心境低落为主要特征，是心境障碍的主要类型。临床表现包括情绪低落、兴趣缺乏、快感缺失等。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以焦虑为主要临床表现，患者常常有不明原因的提心吊胆、紧张不安等。临床表现包括急性焦虑发作和慢性焦虑障碍。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抑郁症、焦虑症等心理障碍概述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研究发现，抑郁症患者的大脑在结构和功能上存在一些异常，如海马体体积缩小、前额叶皮层活性降低等。这些异常可能与抑郁症的发病机制和临床表现有关。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抑郁症患者大脑结构及功能异常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焦虑症患者的大脑在结构和功能上也存在一些异常，如杏仁核过度活跃、前额叶皮层对情绪调节失控等。这些异常可能与焦虑症的发病机制和临床表现有关。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焦虑症患者大脑结构及功能异常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障碍人群大脑结构及功能异常表现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抗抑郁药物对大脑的影响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抗抑郁药物主要通过调节神经递质的水平来改善抑郁症患者的症状。例如，选择性5-羟色胺再摄取抑制剂（SSRI）可以增加大脑中5-羟色胺的水平，从而改善患者的情绪状态。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抗焦虑药物对大脑的影响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抗焦虑药物主要通过减轻焦虑症状来改善患者的生活质量。例如，苯二氮卓类药物可以通过增强神经递质γ-氨基丁酸（GABA）的活性来减轻焦虑症状。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药物治疗对大脑影响机制剖析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认知行为疗法在抑郁症治疗中的应用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认知行为疗法是一种有效的心理干预策略，可以帮助抑郁症患者识别和改变消极的思维模式和行为习惯，从而改善患者的情绪状态和生活质量。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暴露疗法在焦虑症治疗中的应用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暴露疗法是一种常用的心理干预策略，可以帮助焦虑症患者逐渐暴露于他们所恐惧的事物或情境中，从而减轻焦虑症状并提高患者的应对能力。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心理干预策略在障碍治疗中应用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心理咨询实践中认知神经科学应用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评估阶段：利用量表、影像学检查辅助诊断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运用专业的心理评估量表，如焦虑、抑郁等自评量表，以及认知功能评估量表，对来访者的心理状态进行初步评估。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结合脑电图、功能性磁共振成像等影像学检查手段，观察来访者脑区活动及结构异常，为诊断提供客观依据。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https://d.book118.com/826054200243010053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2024-09-20T21:19:24.942</cp:lastPrinted>
  <dcterms:created xsi:type="dcterms:W3CDTF">2024-09-20T13:19:24Z</dcterms:created>
  <dcterms:modified xsi:type="dcterms:W3CDTF">2024-09-20T13:19:27Z</dcterms:modified>
</cp:coreProperties>
</file>