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A9787-F0DF-42BB-9B41-BC877839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5ACEC-B053-45B6-B041-2536F3C9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24408-DDEA-410E-A5B4-D47B5556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AA0C-0998-4A25-AB19-8BC6893D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A0E34-5E08-4A1C-9EE0-4CEDBF84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7CA99-41EB-410B-88DC-C02AA1AF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5FC9E-01A9-4214-A703-5B77742CF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F30EB-FAE3-4462-B4A6-041BD66F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52F09-661D-4DC0-8F0C-0B90D3A5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CE8FA-7655-488C-B119-6BA4650C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FEB57-95A4-4FC9-8CEF-746A2499E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511312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区域销售市场工作总结报告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区域销售市场概况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市场拓展与策略实施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存在问题与改进方向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通过对区域销售市场工作的总结，发现存在的问题和不足，提出改进措施，从而提升销售业绩。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通过对销售团队工作的评估，发现团队的优势和不足，为团队建设和人员调整提供依据。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通过对市场趋势和竞争对手的分析，为公司制定更加科学合理的销售策略提供参考。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本次总结报告的时间范围为过去一年内的区域销售市场工作情况。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本次总结报告的地域范围为公司所在区域内的销售市场。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本次总结报告的内容包括销售业绩、市场趋势、竞争对手分析、销售团队工作评估等方面。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区域销售市场概况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根据市场调研数据，本区域销售市场规模已达到数十亿元人民币，且呈现出稳步增长的趋势。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近年来，随着区域经济的持续发展和消费者购买力的提升，销售市场增长率一直保持在较高水平。预计未来几年，市场规模将继续扩大。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目前，本区域销售市场呈现出多家企业激烈竞争的格局。其中，既有国内知名品牌，也有国际大牌。各品牌通过产品创新、营销策略等多种手段争夺市场份额。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主要参与者包括国内外知名品牌如华为、小米、苹果等。这些品牌在市场上具有较高的知名度和美誉度，拥有庞大的用户群体和市场份额。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客户对产品的需求呈现出多样化和个性化的特点。他们不仅关注产品的性能和品质，还注重产品的外观设计、品牌影响力等方面。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客户的购买行为受到多种因素的影响，如价格、促销活动、口碑评价等。同时，随着互联网和社交媒体的普及，客户的购买决策更加理性和成熟，他们更倾向于通过多渠道了解和比较产品后再做出购买决策。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客户需求和购买行为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销售额与利润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在过去的一年中，我们实现了显著的销售额增长，总销售额比去年同期增长了25%，同时利润也有相应的提升，增长率达到了18%。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根据市场调研数据，我们的市场占有率也有了稳步提高，目前在所处区域内已经占据了20%的市场份额。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我们成功开拓了新的销售渠道，包括线上销售平台和合作伙伴网络，为销售业绩的提升做出了重要贡献。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作为公司的核心产品，主线产品的销售额占据了总销售额的60%，且增长率保持稳定。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主线产品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今年我们成功推出了两款新产品，市场反响热烈，新产品的销售额已经占到总销售额的15%。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我们加强了服务与解决方案的销售力度，该部分业务的销售额增长了30%，成为推动整体业绩提升的新动力。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服务与解决方案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各产品线销售业绩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通过定期的客户拜访和交流活动，我们与重点客户的关系得到了进一步加强，客户满意度持续提高。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关键客户贡献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我们的前十大客户贡献了总销售额的40%，其中最大的一家客户销售额超过了5000万。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为了扩大客户群体，我们制定了针对性的客户拓展计划，成功开发了一批新的优质客户，为销售业绩的提升打下了坚实基础。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9" r="1337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重点客户销售业绩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市场拓展与策略实施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成功开发50家新客户，超出年初设定的30家目标。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新客户数量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48" r="94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新客户涵盖行业龙头企业、高成长潜力企业和创新型企业等多种类型。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新客户带来的销售额占比达到25%，成为公司重要的增长点。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新客户贡献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新客户开发成果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https://d.book118.com/826055113121010044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2024-09-12T21:52:39.559</cp:lastPrinted>
  <dcterms:created xsi:type="dcterms:W3CDTF">2024-09-12T13:52:39Z</dcterms:created>
  <dcterms:modified xsi:type="dcterms:W3CDTF">2024-09-12T13:52:41Z</dcterms:modified>
</cp:coreProperties>
</file>