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Default Extension="wav" ContentType="audio/x-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7B0C9-4741-4440-BE0E-4C4A9BE1B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13815-41BE-4712-A60A-35E5B107B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FDC18-C5C4-4772-A4BB-83CCD872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F7871-5093-4090-9AC2-E8F980486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DB3C0-C7A2-44E1-9D27-EC79FBE88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6EF203-3117-461C-87E4-E0A7F1EBE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7EF3B-4762-424B-8504-F028A16C3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0AC5A-F7F6-477F-8587-AE2C924BB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80ABC-0473-4F83-8C7C-EC02E0961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F1B83-999A-482B-BD44-877F7016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72A8C-49ED-417D-A85F-919D06A9C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3053342" y="2154253"/>
            <a:ext cx="2654625" cy="243181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2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6"/>
          <p:cNvSpPr>
            <a:spLocks noGrp="1"/>
          </p:cNvSpPr>
          <p:nvPr>
            <p:ph type="pic" sz="quarter" idx="10"/>
          </p:nvPr>
        </p:nvSpPr>
        <p:spPr>
          <a:xfrm>
            <a:off x="5332911" y="2101325"/>
            <a:ext cx="3228976" cy="2874539"/>
          </a:xfrm>
          <a:prstGeom prst="roundRect">
            <a:avLst/>
          </a:prstGeom>
        </p:spPr>
        <p:txBody>
          <a:bodyPr/>
          <a:lstStyle/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1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6"/>
          <p:cNvSpPr>
            <a:spLocks noGrp="1"/>
          </p:cNvSpPr>
          <p:nvPr>
            <p:ph type="pic" sz="quarter" idx="10"/>
          </p:nvPr>
        </p:nvSpPr>
        <p:spPr>
          <a:xfrm>
            <a:off x="914400" y="2114388"/>
            <a:ext cx="3228976" cy="2874539"/>
          </a:xfrm>
        </p:spPr>
        <p:txBody>
          <a:bodyPr/>
          <a:lstStyle/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0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5976257" y="1656860"/>
            <a:ext cx="2187788" cy="1687357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3" name="图片占位符 7"/>
          <p:cNvSpPr>
            <a:spLocks noGrp="1"/>
          </p:cNvSpPr>
          <p:nvPr>
            <p:ph type="pic" sz="quarter" idx="11"/>
          </p:nvPr>
        </p:nvSpPr>
        <p:spPr>
          <a:xfrm>
            <a:off x="5976257" y="3461657"/>
            <a:ext cx="2187788" cy="2364377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9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067889" y="1632858"/>
            <a:ext cx="1778855" cy="2272936"/>
          </a:xfrm>
          <a:prstGeom prst="octagon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3" name="图片占位符 7"/>
          <p:cNvSpPr>
            <a:spLocks noGrp="1"/>
          </p:cNvSpPr>
          <p:nvPr>
            <p:ph type="pic" sz="quarter" idx="11"/>
          </p:nvPr>
        </p:nvSpPr>
        <p:spPr>
          <a:xfrm>
            <a:off x="3685359" y="1632857"/>
            <a:ext cx="1778855" cy="2272936"/>
          </a:xfrm>
          <a:prstGeom prst="octagon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4" name="图片占位符 7"/>
          <p:cNvSpPr>
            <a:spLocks noGrp="1"/>
          </p:cNvSpPr>
          <p:nvPr>
            <p:ph type="pic" sz="quarter" idx="12"/>
          </p:nvPr>
        </p:nvSpPr>
        <p:spPr>
          <a:xfrm>
            <a:off x="6302829" y="1632857"/>
            <a:ext cx="1778855" cy="2272936"/>
          </a:xfrm>
          <a:prstGeom prst="octagon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8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4810398" y="2166311"/>
            <a:ext cx="3040137" cy="2653883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7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439074" y="1408666"/>
            <a:ext cx="1845992" cy="1819956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6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7"/>
          <p:cNvSpPr>
            <a:spLocks noGrp="1"/>
          </p:cNvSpPr>
          <p:nvPr>
            <p:ph type="pic" sz="quarter" idx="10"/>
          </p:nvPr>
        </p:nvSpPr>
        <p:spPr>
          <a:xfrm>
            <a:off x="3547095" y="1756931"/>
            <a:ext cx="2176067" cy="2871630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5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888741" y="1690888"/>
            <a:ext cx="1232594" cy="1551076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3" name="图片占位符 7"/>
          <p:cNvSpPr>
            <a:spLocks noGrp="1"/>
          </p:cNvSpPr>
          <p:nvPr>
            <p:ph type="pic" sz="quarter" idx="11"/>
          </p:nvPr>
        </p:nvSpPr>
        <p:spPr>
          <a:xfrm>
            <a:off x="2935751" y="1690888"/>
            <a:ext cx="1232594" cy="1551076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4" name="图片占位符 7"/>
          <p:cNvSpPr>
            <a:spLocks noGrp="1"/>
          </p:cNvSpPr>
          <p:nvPr>
            <p:ph type="pic" sz="quarter" idx="12"/>
          </p:nvPr>
        </p:nvSpPr>
        <p:spPr>
          <a:xfrm>
            <a:off x="4982760" y="1690888"/>
            <a:ext cx="1232594" cy="1551076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5" name="图片占位符 7"/>
          <p:cNvSpPr>
            <a:spLocks noGrp="1"/>
          </p:cNvSpPr>
          <p:nvPr>
            <p:ph type="pic" sz="quarter" idx="13"/>
          </p:nvPr>
        </p:nvSpPr>
        <p:spPr>
          <a:xfrm>
            <a:off x="7029770" y="1690888"/>
            <a:ext cx="1232594" cy="1551076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2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5591369" y="1548384"/>
            <a:ext cx="2798252" cy="3359518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4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5591369" y="1828800"/>
            <a:ext cx="2798252" cy="2980706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3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5083698" y="2588821"/>
            <a:ext cx="2995976" cy="2200328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3" name="图片占位符 7"/>
          <p:cNvSpPr>
            <a:spLocks noGrp="1"/>
          </p:cNvSpPr>
          <p:nvPr>
            <p:ph type="pic" sz="quarter" idx="11"/>
          </p:nvPr>
        </p:nvSpPr>
        <p:spPr>
          <a:xfrm>
            <a:off x="1198982" y="2588821"/>
            <a:ext cx="2995976" cy="2200328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1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188720" y="1231393"/>
            <a:ext cx="1901952" cy="2450591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4" name="图片占位符 7"/>
          <p:cNvSpPr>
            <a:spLocks noGrp="1"/>
          </p:cNvSpPr>
          <p:nvPr>
            <p:ph type="pic" sz="quarter" idx="11"/>
          </p:nvPr>
        </p:nvSpPr>
        <p:spPr>
          <a:xfrm>
            <a:off x="3616452" y="1231392"/>
            <a:ext cx="1901952" cy="2450591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5" name="图片占位符 7"/>
          <p:cNvSpPr>
            <a:spLocks noGrp="1"/>
          </p:cNvSpPr>
          <p:nvPr>
            <p:ph type="pic" sz="quarter" idx="12"/>
          </p:nvPr>
        </p:nvSpPr>
        <p:spPr>
          <a:xfrm>
            <a:off x="6044184" y="1231392"/>
            <a:ext cx="1901952" cy="2450591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  <p:bldP spid="5" grpId="2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0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7"/>
          <p:cNvSpPr>
            <a:spLocks noGrp="1"/>
          </p:cNvSpPr>
          <p:nvPr>
            <p:ph type="pic" sz="quarter" idx="10"/>
          </p:nvPr>
        </p:nvSpPr>
        <p:spPr>
          <a:xfrm>
            <a:off x="4736593" y="1548384"/>
            <a:ext cx="3653028" cy="2889503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9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240918" y="1919315"/>
            <a:ext cx="2252090" cy="3140365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8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487806" y="1675475"/>
            <a:ext cx="1666874" cy="3408589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7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1"/>
          </p:nvPr>
        </p:nvSpPr>
        <p:spPr>
          <a:xfrm>
            <a:off x="6510046" y="2049139"/>
            <a:ext cx="1673834" cy="2230531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3" name="图片占位符 7"/>
          <p:cNvSpPr>
            <a:spLocks noGrp="1"/>
          </p:cNvSpPr>
          <p:nvPr>
            <p:ph type="pic" sz="quarter" idx="12"/>
          </p:nvPr>
        </p:nvSpPr>
        <p:spPr>
          <a:xfrm>
            <a:off x="2651278" y="2049138"/>
            <a:ext cx="1673834" cy="2230531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6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323214" y="1334099"/>
            <a:ext cx="926210" cy="4298605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5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2475358" y="1931507"/>
            <a:ext cx="1520570" cy="3408589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3" name="图片占位符 7"/>
          <p:cNvSpPr>
            <a:spLocks noGrp="1"/>
          </p:cNvSpPr>
          <p:nvPr>
            <p:ph type="pic" sz="quarter" idx="11"/>
          </p:nvPr>
        </p:nvSpPr>
        <p:spPr>
          <a:xfrm>
            <a:off x="6329554" y="1931506"/>
            <a:ext cx="1520570" cy="3408589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535710" y="1549268"/>
            <a:ext cx="1673834" cy="2230531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3" name="图片占位符 7"/>
          <p:cNvSpPr>
            <a:spLocks noGrp="1"/>
          </p:cNvSpPr>
          <p:nvPr>
            <p:ph type="pic" sz="quarter" idx="11"/>
          </p:nvPr>
        </p:nvSpPr>
        <p:spPr>
          <a:xfrm>
            <a:off x="5979694" y="1549267"/>
            <a:ext cx="1673834" cy="2230531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4" name="图片占位符 7"/>
          <p:cNvSpPr>
            <a:spLocks noGrp="1"/>
          </p:cNvSpPr>
          <p:nvPr>
            <p:ph type="pic" sz="quarter" idx="12"/>
          </p:nvPr>
        </p:nvSpPr>
        <p:spPr>
          <a:xfrm>
            <a:off x="3757702" y="1549268"/>
            <a:ext cx="1673834" cy="2230531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7"/>
          <p:cNvSpPr>
            <a:spLocks noGrp="1"/>
          </p:cNvSpPr>
          <p:nvPr>
            <p:ph type="pic" sz="quarter" idx="10"/>
          </p:nvPr>
        </p:nvSpPr>
        <p:spPr>
          <a:xfrm>
            <a:off x="4505326" y="1504787"/>
            <a:ext cx="3457575" cy="2152811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7"/>
          <p:cNvSpPr>
            <a:spLocks noGrp="1"/>
          </p:cNvSpPr>
          <p:nvPr>
            <p:ph type="pic" sz="quarter" idx="10"/>
          </p:nvPr>
        </p:nvSpPr>
        <p:spPr>
          <a:xfrm>
            <a:off x="914400" y="2114388"/>
            <a:ext cx="3228976" cy="2874539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544855" y="2012565"/>
            <a:ext cx="1303121" cy="1619636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图片占位符 7"/>
          <p:cNvSpPr>
            <a:spLocks noGrp="1"/>
          </p:cNvSpPr>
          <p:nvPr>
            <p:ph type="pic" sz="quarter" idx="11"/>
          </p:nvPr>
        </p:nvSpPr>
        <p:spPr>
          <a:xfrm>
            <a:off x="3892433" y="2012565"/>
            <a:ext cx="1303121" cy="1619636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图片占位符 7"/>
          <p:cNvSpPr>
            <a:spLocks noGrp="1"/>
          </p:cNvSpPr>
          <p:nvPr>
            <p:ph type="pic" sz="quarter" idx="12"/>
          </p:nvPr>
        </p:nvSpPr>
        <p:spPr>
          <a:xfrm>
            <a:off x="6235583" y="2019026"/>
            <a:ext cx="1303121" cy="1619636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7" grpId="2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7"/>
          <p:cNvSpPr>
            <a:spLocks noGrp="1"/>
          </p:cNvSpPr>
          <p:nvPr>
            <p:ph type="pic" sz="quarter" idx="10"/>
          </p:nvPr>
        </p:nvSpPr>
        <p:spPr>
          <a:xfrm>
            <a:off x="889236" y="1593464"/>
            <a:ext cx="3744516" cy="37687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图片占位符 7"/>
          <p:cNvSpPr>
            <a:spLocks noGrp="1"/>
          </p:cNvSpPr>
          <p:nvPr>
            <p:ph type="pic" sz="quarter" idx="11"/>
          </p:nvPr>
        </p:nvSpPr>
        <p:spPr>
          <a:xfrm>
            <a:off x="4701296" y="1593464"/>
            <a:ext cx="3352221" cy="2311271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1"/>
    </p:bld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CE2F-0FD3-4AE8-A06B-E483ABC43E56}" type="datetimeFigureOut">
              <a:rPr lang="zh-CN" altLang="en-US" smtClean="0"/>
              <a:t>2021/3/1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69A7-6C50-4A1E-B68E-05EE048AB25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4406504" y="1754188"/>
            <a:ext cx="3748088" cy="3681412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6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1410085" y="1402496"/>
            <a:ext cx="2324888" cy="207222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7" name="图片占位符 5"/>
          <p:cNvSpPr>
            <a:spLocks noGrp="1"/>
          </p:cNvSpPr>
          <p:nvPr>
            <p:ph type="pic" sz="quarter" idx="14"/>
          </p:nvPr>
        </p:nvSpPr>
        <p:spPr>
          <a:xfrm>
            <a:off x="5565329" y="1402496"/>
            <a:ext cx="2324888" cy="207222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2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5"/>
          <p:cNvSpPr>
            <a:spLocks noGrp="1"/>
          </p:cNvSpPr>
          <p:nvPr>
            <p:ph type="pic" sz="quarter" idx="13"/>
          </p:nvPr>
        </p:nvSpPr>
        <p:spPr>
          <a:xfrm>
            <a:off x="3658806" y="1624685"/>
            <a:ext cx="2370519" cy="159292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9" name="图片占位符 5"/>
          <p:cNvSpPr>
            <a:spLocks noGrp="1"/>
          </p:cNvSpPr>
          <p:nvPr>
            <p:ph type="pic" sz="quarter" idx="14"/>
          </p:nvPr>
        </p:nvSpPr>
        <p:spPr>
          <a:xfrm>
            <a:off x="3658806" y="3791881"/>
            <a:ext cx="2370519" cy="159292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1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1153942" y="1997406"/>
            <a:ext cx="2324888" cy="3004251"/>
          </a:xfrm>
          <a:prstGeom prst="diamond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0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1261574" y="1248031"/>
            <a:ext cx="2028413" cy="2125075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5" name="图片占位符 5"/>
          <p:cNvSpPr>
            <a:spLocks noGrp="1"/>
          </p:cNvSpPr>
          <p:nvPr>
            <p:ph type="pic" sz="quarter" idx="14"/>
          </p:nvPr>
        </p:nvSpPr>
        <p:spPr>
          <a:xfrm>
            <a:off x="3681954" y="1248029"/>
            <a:ext cx="2028413" cy="2125075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8" name="图片占位符 5"/>
          <p:cNvSpPr>
            <a:spLocks noGrp="1"/>
          </p:cNvSpPr>
          <p:nvPr>
            <p:ph type="pic" sz="quarter" idx="15"/>
          </p:nvPr>
        </p:nvSpPr>
        <p:spPr>
          <a:xfrm>
            <a:off x="6102334" y="1248030"/>
            <a:ext cx="2028413" cy="2125075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9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1147836" y="1962150"/>
            <a:ext cx="1073981" cy="222885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7" name="图片占位符 5"/>
          <p:cNvSpPr>
            <a:spLocks noGrp="1"/>
          </p:cNvSpPr>
          <p:nvPr>
            <p:ph type="pic" sz="quarter" idx="14"/>
          </p:nvPr>
        </p:nvSpPr>
        <p:spPr>
          <a:xfrm>
            <a:off x="3088518" y="3105150"/>
            <a:ext cx="1073981" cy="222885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4" name="图片占位符 5"/>
          <p:cNvSpPr>
            <a:spLocks noGrp="1"/>
          </p:cNvSpPr>
          <p:nvPr>
            <p:ph type="pic" sz="quarter" idx="15"/>
          </p:nvPr>
        </p:nvSpPr>
        <p:spPr>
          <a:xfrm>
            <a:off x="5029200" y="1962150"/>
            <a:ext cx="1073981" cy="222885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5" name="图片占位符 5"/>
          <p:cNvSpPr>
            <a:spLocks noGrp="1"/>
          </p:cNvSpPr>
          <p:nvPr>
            <p:ph type="pic" sz="quarter" idx="16"/>
          </p:nvPr>
        </p:nvSpPr>
        <p:spPr>
          <a:xfrm>
            <a:off x="6969882" y="3105150"/>
            <a:ext cx="1073981" cy="222885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8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1370897" y="1598439"/>
            <a:ext cx="1594673" cy="2072224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7" name="图片占位符 5"/>
          <p:cNvSpPr>
            <a:spLocks noGrp="1"/>
          </p:cNvSpPr>
          <p:nvPr>
            <p:ph type="pic" sz="quarter" idx="14"/>
          </p:nvPr>
        </p:nvSpPr>
        <p:spPr>
          <a:xfrm>
            <a:off x="3401870" y="1598439"/>
            <a:ext cx="1594673" cy="2072224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7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1410085" y="1402496"/>
            <a:ext cx="2324888" cy="2072224"/>
          </a:xfrm>
          <a:prstGeom prst="cloud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7" name="图片占位符 5"/>
          <p:cNvSpPr>
            <a:spLocks noGrp="1"/>
          </p:cNvSpPr>
          <p:nvPr>
            <p:ph type="pic" sz="quarter" idx="14"/>
          </p:nvPr>
        </p:nvSpPr>
        <p:spPr>
          <a:xfrm>
            <a:off x="5565329" y="1402496"/>
            <a:ext cx="2324888" cy="2072224"/>
          </a:xfrm>
          <a:prstGeom prst="cloud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5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5"/>
          <p:cNvSpPr>
            <a:spLocks noGrp="1"/>
          </p:cNvSpPr>
          <p:nvPr>
            <p:ph type="pic" sz="quarter" idx="15"/>
          </p:nvPr>
        </p:nvSpPr>
        <p:spPr>
          <a:xfrm>
            <a:off x="5929532" y="1294228"/>
            <a:ext cx="2036300" cy="4178104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7058123" y="3004458"/>
            <a:ext cx="1183554" cy="2583542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图片占位符 5"/>
          <p:cNvSpPr>
            <a:spLocks noGrp="1"/>
          </p:cNvSpPr>
          <p:nvPr>
            <p:ph type="pic" sz="quarter" idx="14"/>
          </p:nvPr>
        </p:nvSpPr>
        <p:spPr>
          <a:xfrm>
            <a:off x="5779052" y="3004458"/>
            <a:ext cx="1183554" cy="2583542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8" name="图片占位符 5"/>
          <p:cNvSpPr>
            <a:spLocks noGrp="1"/>
          </p:cNvSpPr>
          <p:nvPr>
            <p:ph type="pic" sz="quarter" idx="15"/>
          </p:nvPr>
        </p:nvSpPr>
        <p:spPr>
          <a:xfrm>
            <a:off x="4499981" y="3004458"/>
            <a:ext cx="1183554" cy="2583542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5"/>
          <p:cNvSpPr>
            <a:spLocks noGrp="1"/>
          </p:cNvSpPr>
          <p:nvPr>
            <p:ph type="pic" sz="quarter" idx="13"/>
          </p:nvPr>
        </p:nvSpPr>
        <p:spPr>
          <a:xfrm>
            <a:off x="2962889" y="1819330"/>
            <a:ext cx="5050636" cy="1627734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图片占位符 5"/>
          <p:cNvSpPr>
            <a:spLocks noGrp="1"/>
          </p:cNvSpPr>
          <p:nvPr>
            <p:ph type="pic" sz="quarter" idx="14"/>
          </p:nvPr>
        </p:nvSpPr>
        <p:spPr>
          <a:xfrm>
            <a:off x="1202648" y="3624888"/>
            <a:ext cx="1258716" cy="2279554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4406504" y="3557391"/>
            <a:ext cx="3748088" cy="2041047"/>
          </a:xfrm>
          <a:prstGeom prst="round2Diag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1305839" y="1253146"/>
            <a:ext cx="2621071" cy="4295884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5"/>
          <p:cNvSpPr>
            <a:spLocks noGrp="1"/>
          </p:cNvSpPr>
          <p:nvPr>
            <p:ph type="pic" sz="quarter" idx="15"/>
          </p:nvPr>
        </p:nvSpPr>
        <p:spPr>
          <a:xfrm>
            <a:off x="1869509" y="1766714"/>
            <a:ext cx="1282192" cy="1652891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图片占位符 5"/>
          <p:cNvSpPr>
            <a:spLocks noGrp="1"/>
          </p:cNvSpPr>
          <p:nvPr>
            <p:ph type="pic" sz="quarter" idx="16"/>
          </p:nvPr>
        </p:nvSpPr>
        <p:spPr>
          <a:xfrm>
            <a:off x="6061031" y="1766714"/>
            <a:ext cx="1282192" cy="1652891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7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5"/>
          <p:cNvSpPr>
            <a:spLocks noGrp="1"/>
          </p:cNvSpPr>
          <p:nvPr>
            <p:ph type="pic" sz="quarter" idx="15"/>
          </p:nvPr>
        </p:nvSpPr>
        <p:spPr>
          <a:xfrm>
            <a:off x="1427966" y="1766714"/>
            <a:ext cx="1282192" cy="1652891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图片占位符 5"/>
          <p:cNvSpPr>
            <a:spLocks noGrp="1"/>
          </p:cNvSpPr>
          <p:nvPr>
            <p:ph type="pic" sz="quarter" idx="16"/>
          </p:nvPr>
        </p:nvSpPr>
        <p:spPr>
          <a:xfrm>
            <a:off x="3524511" y="1766713"/>
            <a:ext cx="1282192" cy="1652891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6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5"/>
          <p:cNvSpPr>
            <a:spLocks noGrp="1"/>
          </p:cNvSpPr>
          <p:nvPr>
            <p:ph type="pic" sz="quarter" idx="15"/>
          </p:nvPr>
        </p:nvSpPr>
        <p:spPr>
          <a:xfrm>
            <a:off x="5937337" y="1929552"/>
            <a:ext cx="1706209" cy="2199497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5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5411244" y="3983822"/>
            <a:ext cx="2517732" cy="133974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图片占位符 5"/>
          <p:cNvSpPr>
            <a:spLocks noGrp="1"/>
          </p:cNvSpPr>
          <p:nvPr>
            <p:ph type="pic" sz="quarter" idx="14"/>
          </p:nvPr>
        </p:nvSpPr>
        <p:spPr>
          <a:xfrm>
            <a:off x="1450670" y="1741662"/>
            <a:ext cx="1123428" cy="133974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8" name="图片占位符 5"/>
          <p:cNvSpPr>
            <a:spLocks noGrp="1"/>
          </p:cNvSpPr>
          <p:nvPr>
            <p:ph type="pic" sz="quarter" idx="15"/>
          </p:nvPr>
        </p:nvSpPr>
        <p:spPr>
          <a:xfrm>
            <a:off x="2822270" y="1741662"/>
            <a:ext cx="1123428" cy="1339741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3241583" y="1553772"/>
            <a:ext cx="2629993" cy="3556847"/>
          </a:xfrm>
          <a:prstGeom prst="diamond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CE2F-0FD3-4AE8-A06B-E483ABC43E56}" type="datetimeFigureOut">
              <a:rPr lang="zh-CN" altLang="en-US" smtClean="0"/>
              <a:t>2021/3/1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69A7-6C50-4A1E-B68E-05EE048AB25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1327268" y="1580606"/>
            <a:ext cx="2717564" cy="1754188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图片占位符 5"/>
          <p:cNvSpPr>
            <a:spLocks noGrp="1"/>
          </p:cNvSpPr>
          <p:nvPr>
            <p:ph type="pic" sz="quarter" idx="14"/>
          </p:nvPr>
        </p:nvSpPr>
        <p:spPr>
          <a:xfrm>
            <a:off x="5099168" y="3653835"/>
            <a:ext cx="2717564" cy="1754188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CE2F-0FD3-4AE8-A06B-E483ABC43E56}" type="datetimeFigureOut">
              <a:rPr lang="zh-CN" altLang="en-US" smtClean="0"/>
              <a:t>2021/3/1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69A7-6C50-4A1E-B68E-05EE048AB25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5258855" y="1610497"/>
            <a:ext cx="2051447" cy="3681412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CE2F-0FD3-4AE8-A06B-E483ABC43E56}" type="datetimeFigureOut">
              <a:rPr lang="zh-CN" altLang="en-US" smtClean="0"/>
              <a:t>2021/3/1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69A7-6C50-4A1E-B68E-05EE048AB25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图片占位符 5"/>
          <p:cNvSpPr>
            <a:spLocks noGrp="1"/>
          </p:cNvSpPr>
          <p:nvPr>
            <p:ph type="pic" sz="quarter" idx="13"/>
          </p:nvPr>
        </p:nvSpPr>
        <p:spPr>
          <a:xfrm>
            <a:off x="1082391" y="2066160"/>
            <a:ext cx="1230504" cy="1634471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图片占位符 5"/>
          <p:cNvSpPr>
            <a:spLocks noGrp="1"/>
          </p:cNvSpPr>
          <p:nvPr>
            <p:ph type="pic" sz="quarter" idx="14"/>
          </p:nvPr>
        </p:nvSpPr>
        <p:spPr>
          <a:xfrm>
            <a:off x="2511813" y="2066160"/>
            <a:ext cx="1230504" cy="1634471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8" name="图片占位符 5"/>
          <p:cNvSpPr>
            <a:spLocks noGrp="1"/>
          </p:cNvSpPr>
          <p:nvPr>
            <p:ph type="pic" sz="quarter" idx="15"/>
          </p:nvPr>
        </p:nvSpPr>
        <p:spPr>
          <a:xfrm>
            <a:off x="3941235" y="2066160"/>
            <a:ext cx="1230504" cy="1634471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图片占位符 8"/>
          <p:cNvSpPr>
            <a:spLocks noGrp="1"/>
          </p:cNvSpPr>
          <p:nvPr>
            <p:ph type="pic" sz="quarter" idx="10"/>
          </p:nvPr>
        </p:nvSpPr>
        <p:spPr>
          <a:xfrm>
            <a:off x="1187750" y="1683601"/>
            <a:ext cx="1990347" cy="1855053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" name="图片占位符 8"/>
          <p:cNvSpPr>
            <a:spLocks noGrp="1"/>
          </p:cNvSpPr>
          <p:nvPr>
            <p:ph type="pic" sz="quarter" idx="11"/>
          </p:nvPr>
        </p:nvSpPr>
        <p:spPr>
          <a:xfrm>
            <a:off x="1187750" y="3709405"/>
            <a:ext cx="1990347" cy="1855053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1" name="图片占位符 8"/>
          <p:cNvSpPr>
            <a:spLocks noGrp="1"/>
          </p:cNvSpPr>
          <p:nvPr>
            <p:ph type="pic" sz="quarter" idx="12"/>
          </p:nvPr>
        </p:nvSpPr>
        <p:spPr>
          <a:xfrm>
            <a:off x="3317633" y="1683601"/>
            <a:ext cx="1990347" cy="1855053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2" name="图片占位符 8"/>
          <p:cNvSpPr>
            <a:spLocks noGrp="1"/>
          </p:cNvSpPr>
          <p:nvPr>
            <p:ph type="pic" sz="quarter" idx="13"/>
          </p:nvPr>
        </p:nvSpPr>
        <p:spPr>
          <a:xfrm>
            <a:off x="3317633" y="3709405"/>
            <a:ext cx="1990347" cy="1855053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1"/>
      <p:bldP spid="11" grpId="2"/>
      <p:bldP spid="12" grpId="3"/>
    </p:bld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竖排文字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占位符 5"/>
          <p:cNvSpPr>
            <a:spLocks noGrp="1"/>
          </p:cNvSpPr>
          <p:nvPr>
            <p:ph type="pic" sz="quarter" idx="13"/>
          </p:nvPr>
        </p:nvSpPr>
        <p:spPr>
          <a:xfrm>
            <a:off x="4180691" y="1360447"/>
            <a:ext cx="3748088" cy="2631689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8" name="图片占位符 5"/>
          <p:cNvSpPr>
            <a:spLocks noGrp="1"/>
          </p:cNvSpPr>
          <p:nvPr>
            <p:ph type="pic" sz="quarter" idx="14"/>
          </p:nvPr>
        </p:nvSpPr>
        <p:spPr>
          <a:xfrm>
            <a:off x="1078881" y="1360446"/>
            <a:ext cx="3033393" cy="4048838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垂直排列标题与&#10;文本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7"/>
          <p:cNvSpPr>
            <a:spLocks noGrp="1"/>
          </p:cNvSpPr>
          <p:nvPr>
            <p:ph type="pic" sz="quarter" idx="10"/>
          </p:nvPr>
        </p:nvSpPr>
        <p:spPr>
          <a:xfrm>
            <a:off x="3404571" y="3431484"/>
            <a:ext cx="1266825" cy="1689100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  <p:sp>
        <p:nvSpPr>
          <p:cNvPr id="9" name="图片占位符 7"/>
          <p:cNvSpPr>
            <a:spLocks noGrp="1"/>
          </p:cNvSpPr>
          <p:nvPr>
            <p:ph type="pic" sz="quarter" idx="11"/>
          </p:nvPr>
        </p:nvSpPr>
        <p:spPr>
          <a:xfrm>
            <a:off x="4890471" y="3431484"/>
            <a:ext cx="1266825" cy="1689100"/>
          </a:xfrm>
          <a:prstGeom prst="ellipse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垂直排列标题与&#10;文本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070975" y="2141950"/>
            <a:ext cx="3269293" cy="2530257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垂直排列标题与&#10;文本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7"/>
          <p:cNvSpPr>
            <a:spLocks noGrp="1"/>
          </p:cNvSpPr>
          <p:nvPr>
            <p:ph type="pic" sz="quarter" idx="10"/>
          </p:nvPr>
        </p:nvSpPr>
        <p:spPr>
          <a:xfrm>
            <a:off x="1193104" y="2705621"/>
            <a:ext cx="3269293" cy="2530257"/>
          </a:xfrm>
          <a:prstGeom prst="round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9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7"/>
          <p:cNvSpPr>
            <a:spLocks noGrp="1"/>
          </p:cNvSpPr>
          <p:nvPr>
            <p:ph type="pic" sz="quarter" idx="11"/>
          </p:nvPr>
        </p:nvSpPr>
        <p:spPr>
          <a:xfrm>
            <a:off x="750322" y="3808409"/>
            <a:ext cx="1952935" cy="2547844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6270133" y="687726"/>
            <a:ext cx="1952935" cy="2547844"/>
          </a:xfrm>
          <a:prstGeom prst="ellipse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7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7"/>
          <p:cNvSpPr>
            <a:spLocks noGrp="1"/>
          </p:cNvSpPr>
          <p:nvPr>
            <p:ph type="pic" sz="quarter" idx="4294967295"/>
          </p:nvPr>
        </p:nvSpPr>
        <p:spPr>
          <a:xfrm>
            <a:off x="344633" y="1189213"/>
            <a:ext cx="4498829" cy="445435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图片占位符 7"/>
          <p:cNvSpPr>
            <a:spLocks noGrp="1"/>
          </p:cNvSpPr>
          <p:nvPr>
            <p:ph type="pic" sz="quarter" idx="9"/>
          </p:nvPr>
        </p:nvSpPr>
        <p:spPr>
          <a:xfrm>
            <a:off x="5003110" y="1189213"/>
            <a:ext cx="3365794" cy="296845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8_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7"/>
          <p:cNvSpPr>
            <a:spLocks noGrp="1"/>
          </p:cNvSpPr>
          <p:nvPr>
            <p:ph type="pic" sz="quarter" idx="10"/>
          </p:nvPr>
        </p:nvSpPr>
        <p:spPr>
          <a:xfrm>
            <a:off x="4726745" y="2018995"/>
            <a:ext cx="3432820" cy="2792156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  <p:hf hdr="0" ftr="0" dt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slideLayout" Target="../slideLayouts/slideLayout57.xml" /><Relationship Id="rId47" Type="http://schemas.openxmlformats.org/officeDocument/2006/relationships/slideLayout" Target="../slideLayouts/slideLayout58.xml" /><Relationship Id="rId48" Type="http://schemas.openxmlformats.org/officeDocument/2006/relationships/slideLayout" Target="../slideLayouts/slideLayout59.xml" /><Relationship Id="rId49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16.xml" /><Relationship Id="rId50" Type="http://schemas.openxmlformats.org/officeDocument/2006/relationships/slideLayout" Target="../slideLayouts/slideLayout61.xml" /><Relationship Id="rId51" Type="http://schemas.openxmlformats.org/officeDocument/2006/relationships/slideLayout" Target="../slideLayouts/slideLayout62.xml" /><Relationship Id="rId52" Type="http://schemas.openxmlformats.org/officeDocument/2006/relationships/slideLayout" Target="../slideLayouts/slideLayout63.xml" /><Relationship Id="rId53" Type="http://schemas.openxmlformats.org/officeDocument/2006/relationships/slideLayout" Target="../slideLayouts/slideLayout64.xml" /><Relationship Id="rId54" Type="http://schemas.openxmlformats.org/officeDocument/2006/relationships/theme" Target="../theme/theme2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32ACE2F-0FD3-4AE8-A06B-E483ABC43E56}" type="datetimeFigureOut">
              <a:rPr lang="zh-CN" altLang="en-US" smtClean="0"/>
              <a:t>2021/3/1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A3169A7-6C50-4A1E-B68E-05EE048AB2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  <p:sldLayoutId id="2147483699" r:id="rId40"/>
    <p:sldLayoutId id="2147483700" r:id="rId41"/>
    <p:sldLayoutId id="2147483701" r:id="rId42"/>
    <p:sldLayoutId id="2147483702" r:id="rId43"/>
    <p:sldLayoutId id="2147483703" r:id="rId44"/>
    <p:sldLayoutId id="2147483704" r:id="rId45"/>
    <p:sldLayoutId id="2147483705" r:id="rId46"/>
    <p:sldLayoutId id="2147483706" r:id="rId47"/>
    <p:sldLayoutId id="2147483707" r:id="rId48"/>
    <p:sldLayoutId id="2147483708" r:id="rId49"/>
    <p:sldLayoutId id="2147483709" r:id="rId50"/>
    <p:sldLayoutId id="2147483710" r:id="rId51"/>
    <p:sldLayoutId id="2147483711" r:id="rId52"/>
    <p:sldLayoutId id="2147483712" r:id="rId5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Times New Roman" panose="02020603050405020304" pitchFamily="18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Times New Roman" panose="02020603050405020304" pitchFamily="18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Times New Roman" panose="02020603050405020304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Times New Roman" panose="02020603050405020304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Times New Roman" panose="02020603050405020304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Times New Roman" panose="02020603050405020304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emf" /><Relationship Id="rId3" Type="http://schemas.openxmlformats.org/officeDocument/2006/relationships/image" Target="../media/image3.png" /><Relationship Id="rId4" Type="http://schemas.openxmlformats.org/officeDocument/2006/relationships/image" Target="../media/image4.emf" /><Relationship Id="rId5" Type="http://schemas.openxmlformats.org/officeDocument/2006/relationships/image" Target="../media/image5.emf" /><Relationship Id="rId6" Type="http://schemas.openxmlformats.org/officeDocument/2006/relationships/image" Target="../media/image6.emf" /><Relationship Id="rId7" Type="http://schemas.openxmlformats.org/officeDocument/2006/relationships/image" Target="../media/image7.emf" /><Relationship Id="rId8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5.emf" /><Relationship Id="rId4" Type="http://schemas.openxmlformats.org/officeDocument/2006/relationships/image" Target="../media/image6.emf" /><Relationship Id="rId5" Type="http://schemas.openxmlformats.org/officeDocument/2006/relationships/image" Target="../media/image7.emf" /><Relationship Id="rId6" Type="http://schemas.openxmlformats.org/officeDocument/2006/relationships/image" Target="../media/image4.emf" /><Relationship Id="rId7" Type="http://schemas.openxmlformats.org/officeDocument/2006/relationships/image" Target="../media/image2.emf" /><Relationship Id="rId8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.png" /><Relationship Id="rId7" Type="http://schemas.openxmlformats.org/officeDocument/2006/relationships/audio" Target="../media/media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4.png" /><Relationship Id="rId4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5.pn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6.png" /><Relationship Id="rId4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7.png" /><Relationship Id="rId4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8.png" /><Relationship Id="rId4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55142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/>
        </p:nvSpPr>
        <p:spPr>
          <a:xfrm>
            <a:off x="3524250" y="0"/>
            <a:ext cx="56197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</a:rPr>
              <a:t>五年级数学下册教学课件（苏教版）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981075" y="2481580"/>
            <a:ext cx="7313930" cy="10147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threePt" dir="t"/>
            </a:scene3d>
            <a:sp3d extrusionH="57150">
              <a:bevelT w="2540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fontAlgn="auto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6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第一单元   </a:t>
            </a:r>
            <a:r>
              <a:rPr lang="zh-CN" altLang="zh-CN" sz="6000" b="1">
                <a:ln>
                  <a:noFill/>
                </a:ln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ea"/>
              </a:rPr>
              <a:t> </a:t>
            </a:r>
            <a:r>
              <a:rPr lang="zh-CN" altLang="en-US" sz="6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简易方程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1047115" y="3850005"/>
            <a:ext cx="718185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第一课时  方程的意义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583305" y="581025"/>
            <a:ext cx="2028825" cy="1337945"/>
          </a:xfrm>
          <a:prstGeom prst="rect">
            <a:avLst/>
          </a:prstGeom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5400" b="1" kern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目 录</a:t>
            </a:r>
          </a:p>
        </p:txBody>
      </p:sp>
      <p:grpSp>
        <p:nvGrpSpPr>
          <p:cNvPr id="17" name="组合 16"/>
          <p:cNvGrpSpPr/>
          <p:nvPr/>
        </p:nvGrpSpPr>
        <p:grpSpPr>
          <a:xfrm>
            <a:off x="2817178" y="1997710"/>
            <a:ext cx="3246755" cy="541655"/>
            <a:chOff x="4469" y="2877"/>
            <a:chExt cx="5113" cy="853"/>
          </a:xfrm>
        </p:grpSpPr>
        <p:sp>
          <p:nvSpPr>
            <p:cNvPr id="2" name="矩形: 圆角 17"/>
            <p:cNvSpPr/>
            <p:nvPr/>
          </p:nvSpPr>
          <p:spPr>
            <a:xfrm>
              <a:off x="5232" y="2877"/>
              <a:ext cx="4350" cy="840"/>
            </a:xfrm>
            <a:prstGeom prst="roundRect">
              <a:avLst/>
            </a:prstGeom>
            <a:noFill/>
            <a:ln w="19050">
              <a:solidFill>
                <a:srgbClr val="506F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6072" y="2950"/>
              <a:ext cx="2392" cy="7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2630" b="1">
                  <a:solidFill>
                    <a:srgbClr val="506FA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情景导学</a:t>
              </a:r>
            </a:p>
          </p:txBody>
        </p:sp>
        <p:sp>
          <p:nvSpPr>
            <p:cNvPr id="5" name="矩形 4"/>
            <p:cNvSpPr/>
            <p:nvPr/>
          </p:nvSpPr>
          <p:spPr>
            <a:xfrm>
              <a:off x="4730" y="2924"/>
              <a:ext cx="829" cy="745"/>
            </a:xfrm>
            <a:prstGeom prst="rect">
              <a:avLst/>
            </a:prstGeom>
            <a:solidFill>
              <a:srgbClr val="506FA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8" name="等腰三角形 17"/>
            <p:cNvSpPr/>
            <p:nvPr/>
          </p:nvSpPr>
          <p:spPr>
            <a:xfrm rot="16200000">
              <a:off x="4227" y="3167"/>
              <a:ext cx="745" cy="260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4951" y="2924"/>
              <a:ext cx="612" cy="7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625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 </a:t>
              </a:r>
              <a:endParaRPr lang="zh-CN" altLang="en-US" sz="2625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2817178" y="2869565"/>
            <a:ext cx="3246755" cy="533400"/>
            <a:chOff x="4469" y="4247"/>
            <a:chExt cx="5113" cy="840"/>
          </a:xfrm>
        </p:grpSpPr>
        <p:sp>
          <p:nvSpPr>
            <p:cNvPr id="21" name="矩形: 圆角 23"/>
            <p:cNvSpPr/>
            <p:nvPr/>
          </p:nvSpPr>
          <p:spPr>
            <a:xfrm>
              <a:off x="5232" y="4247"/>
              <a:ext cx="4350" cy="840"/>
            </a:xfrm>
            <a:prstGeom prst="roundRect">
              <a:avLst/>
            </a:prstGeom>
            <a:noFill/>
            <a:ln w="19050">
              <a:solidFill>
                <a:srgbClr val="506F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22" name="文本框 21"/>
            <p:cNvSpPr txBox="1"/>
            <p:nvPr/>
          </p:nvSpPr>
          <p:spPr>
            <a:xfrm>
              <a:off x="6077" y="4294"/>
              <a:ext cx="2918" cy="7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2625" b="1">
                  <a:solidFill>
                    <a:srgbClr val="506FA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探索与发现</a:t>
              </a:r>
            </a:p>
          </p:txBody>
        </p:sp>
        <p:sp>
          <p:nvSpPr>
            <p:cNvPr id="23" name="矩形 22"/>
            <p:cNvSpPr/>
            <p:nvPr/>
          </p:nvSpPr>
          <p:spPr>
            <a:xfrm>
              <a:off x="4730" y="4294"/>
              <a:ext cx="829" cy="745"/>
            </a:xfrm>
            <a:prstGeom prst="rect">
              <a:avLst/>
            </a:prstGeom>
            <a:solidFill>
              <a:srgbClr val="506FA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24" name="等腰三角形 23"/>
            <p:cNvSpPr/>
            <p:nvPr/>
          </p:nvSpPr>
          <p:spPr>
            <a:xfrm rot="16200000">
              <a:off x="4227" y="4537"/>
              <a:ext cx="745" cy="260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4886" y="4294"/>
              <a:ext cx="612" cy="7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625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 </a:t>
              </a:r>
              <a:endParaRPr lang="zh-CN" altLang="en-US" sz="2625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2817178" y="3733165"/>
            <a:ext cx="3246755" cy="533400"/>
            <a:chOff x="4469" y="5515"/>
            <a:chExt cx="5113" cy="840"/>
          </a:xfrm>
        </p:grpSpPr>
        <p:sp>
          <p:nvSpPr>
            <p:cNvPr id="27" name="矩形: 圆角 28"/>
            <p:cNvSpPr/>
            <p:nvPr/>
          </p:nvSpPr>
          <p:spPr>
            <a:xfrm>
              <a:off x="5232" y="5515"/>
              <a:ext cx="4350" cy="840"/>
            </a:xfrm>
            <a:prstGeom prst="roundRect">
              <a:avLst/>
            </a:prstGeom>
            <a:noFill/>
            <a:ln w="19050">
              <a:solidFill>
                <a:srgbClr val="506F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6077" y="5562"/>
              <a:ext cx="2392" cy="7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2625" b="1">
                  <a:solidFill>
                    <a:srgbClr val="506FA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学以致用</a:t>
              </a:r>
              <a:endParaRPr lang="zh-CN" sz="2625" b="1">
                <a:solidFill>
                  <a:srgbClr val="506FA7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4730" y="5562"/>
              <a:ext cx="829" cy="745"/>
            </a:xfrm>
            <a:prstGeom prst="rect">
              <a:avLst/>
            </a:prstGeom>
            <a:solidFill>
              <a:srgbClr val="506FA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30" name="等腰三角形 29"/>
            <p:cNvSpPr/>
            <p:nvPr/>
          </p:nvSpPr>
          <p:spPr>
            <a:xfrm rot="16200000">
              <a:off x="4227" y="5805"/>
              <a:ext cx="745" cy="260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4886" y="5562"/>
              <a:ext cx="612" cy="7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625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 </a:t>
              </a:r>
              <a:endParaRPr lang="zh-CN" altLang="en-US" sz="2625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2817177" y="4596765"/>
            <a:ext cx="3246755" cy="533400"/>
            <a:chOff x="4450" y="6970"/>
            <a:chExt cx="5113" cy="840"/>
          </a:xfrm>
        </p:grpSpPr>
        <p:sp>
          <p:nvSpPr>
            <p:cNvPr id="48" name="矩形: 圆角 28"/>
            <p:cNvSpPr/>
            <p:nvPr/>
          </p:nvSpPr>
          <p:spPr>
            <a:xfrm>
              <a:off x="5213" y="6970"/>
              <a:ext cx="4350" cy="840"/>
            </a:xfrm>
            <a:prstGeom prst="roundRect">
              <a:avLst/>
            </a:prstGeom>
            <a:noFill/>
            <a:ln w="19050">
              <a:solidFill>
                <a:srgbClr val="506F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49" name="文本框 48"/>
            <p:cNvSpPr txBox="1"/>
            <p:nvPr/>
          </p:nvSpPr>
          <p:spPr>
            <a:xfrm>
              <a:off x="6058" y="7017"/>
              <a:ext cx="2392" cy="7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2625" b="1">
                  <a:solidFill>
                    <a:srgbClr val="506FA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课后作业</a:t>
              </a:r>
              <a:endParaRPr lang="zh-CN" sz="2625" b="1">
                <a:solidFill>
                  <a:srgbClr val="506FA7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4711" y="7017"/>
              <a:ext cx="829" cy="745"/>
            </a:xfrm>
            <a:prstGeom prst="rect">
              <a:avLst/>
            </a:prstGeom>
            <a:solidFill>
              <a:srgbClr val="506FA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51" name="等腰三角形 50"/>
            <p:cNvSpPr/>
            <p:nvPr/>
          </p:nvSpPr>
          <p:spPr>
            <a:xfrm rot="16200000">
              <a:off x="4208" y="7260"/>
              <a:ext cx="745" cy="260"/>
            </a:xfrm>
            <a:prstGeom prst="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4867" y="7017"/>
              <a:ext cx="612" cy="7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625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 </a:t>
              </a:r>
              <a:endParaRPr lang="zh-CN" altLang="en-US" sz="2625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圆角矩形 41"/>
          <p:cNvSpPr/>
          <p:nvPr/>
        </p:nvSpPr>
        <p:spPr>
          <a:xfrm>
            <a:off x="744360" y="2347547"/>
            <a:ext cx="7585364" cy="3244361"/>
          </a:xfrm>
          <a:prstGeom prst="roundRect">
            <a:avLst>
              <a:gd name="adj" fmla="val 71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2189" y="1277508"/>
            <a:ext cx="2242106" cy="2242168"/>
          </a:xfrm>
          <a:prstGeom prst="rect">
            <a:avLst/>
          </a:prstGeom>
          <a:effectLst>
            <a:outerShdw blurRad="114300" dist="635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5" name="图片 54" descr="C:\Users\Administrator\Desktop\13.png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261" y="3625148"/>
            <a:ext cx="4709230" cy="969010"/>
          </a:xfrm>
          <a:prstGeom prst="rect">
            <a:avLst/>
          </a:prstGeom>
        </p:spPr>
      </p:pic>
      <p:sp>
        <p:nvSpPr>
          <p:cNvPr id="57" name="文本框 56"/>
          <p:cNvSpPr txBox="1"/>
          <p:nvPr/>
        </p:nvSpPr>
        <p:spPr>
          <a:xfrm>
            <a:off x="3366770" y="4746625"/>
            <a:ext cx="246062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4400" b="1">
                <a:solidFill>
                  <a:srgbClr val="506FA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情景导学</a:t>
            </a:r>
            <a:endParaRPr lang="zh-CN" altLang="en-US" sz="4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58" name="文本框 57"/>
          <p:cNvSpPr txBox="1"/>
          <p:nvPr/>
        </p:nvSpPr>
        <p:spPr>
          <a:xfrm>
            <a:off x="4168775" y="3725545"/>
            <a:ext cx="80645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4400" b="1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01</a:t>
            </a:r>
          </a:p>
        </p:txBody>
      </p:sp>
      <p:pic>
        <p:nvPicPr>
          <p:cNvPr id="61" name="图片 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6355" y="1923359"/>
            <a:ext cx="939221" cy="939248"/>
          </a:xfrm>
          <a:prstGeom prst="rect">
            <a:avLst/>
          </a:prstGeom>
          <a:effectLst>
            <a:outerShdw blurRad="114300" dist="635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2" name="图片 6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80" y="1932071"/>
            <a:ext cx="969519" cy="969545"/>
          </a:xfrm>
          <a:prstGeom prst="rect">
            <a:avLst/>
          </a:prstGeom>
          <a:effectLst>
            <a:outerShdw blurRad="114300" dist="635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3" name="图片 6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5485" y="1921250"/>
            <a:ext cx="995489" cy="991187"/>
          </a:xfrm>
          <a:prstGeom prst="rect">
            <a:avLst/>
          </a:prstGeom>
          <a:effectLst>
            <a:outerShdw blurRad="114300" dist="635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2" name="组合 1"/>
          <p:cNvGrpSpPr/>
          <p:nvPr/>
        </p:nvGrpSpPr>
        <p:grpSpPr>
          <a:xfrm>
            <a:off x="1149985" y="2012315"/>
            <a:ext cx="849630" cy="849630"/>
            <a:chOff x="1811" y="3169"/>
            <a:chExt cx="1338" cy="1338"/>
          </a:xfrm>
        </p:grpSpPr>
        <p:sp>
          <p:nvSpPr>
            <p:cNvPr id="20" name="椭圆 19"/>
            <p:cNvSpPr/>
            <p:nvPr/>
          </p:nvSpPr>
          <p:spPr>
            <a:xfrm>
              <a:off x="1811" y="3169"/>
              <a:ext cx="1339" cy="1339"/>
            </a:xfrm>
            <a:prstGeom prst="ellipse">
              <a:avLst/>
            </a:prstGeom>
            <a:solidFill>
              <a:srgbClr val="BADECD"/>
            </a:solidFill>
            <a:ln w="63500">
              <a:solidFill>
                <a:srgbClr val="FFFFFF"/>
              </a:solidFill>
            </a:ln>
            <a:effectLst>
              <a:outerShdw blurRad="1270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pic>
          <p:nvPicPr>
            <p:cNvPr id="64" name="图片 63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974" y="3295"/>
              <a:ext cx="1088" cy="88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3" presetClass="entr" presetSubtype="16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4" presetID="23" presetClass="entr" presetSubtype="16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9" presetID="23" presetClass="entr" presetSubtype="16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23" presetClass="entr" presetSubtype="16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3" presetClass="entr" presetSubtype="16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5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grpSp>
        <p:nvGrpSpPr>
          <p:cNvPr id="22" name="组合 21"/>
          <p:cNvGrpSpPr/>
          <p:nvPr/>
        </p:nvGrpSpPr>
        <p:grpSpPr>
          <a:xfrm>
            <a:off x="3598545" y="123190"/>
            <a:ext cx="1947545" cy="953770"/>
            <a:chOff x="5514" y="272"/>
            <a:chExt cx="3067" cy="1502"/>
          </a:xfrm>
        </p:grpSpPr>
        <p:pic>
          <p:nvPicPr>
            <p:cNvPr id="5" name="图片 4" descr="C:\Users\Administrator\Desktop\11 拷贝.png11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14" y="272"/>
              <a:ext cx="3067" cy="1502"/>
            </a:xfrm>
            <a:prstGeom prst="rect">
              <a:avLst/>
            </a:prstGeom>
          </p:spPr>
        </p:pic>
        <p:sp>
          <p:nvSpPr>
            <p:cNvPr id="57" name="文本框 56"/>
            <p:cNvSpPr txBox="1"/>
            <p:nvPr/>
          </p:nvSpPr>
          <p:spPr>
            <a:xfrm>
              <a:off x="5604" y="816"/>
              <a:ext cx="2888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情景导学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1260158" y="2492375"/>
            <a:ext cx="6480175" cy="2232025"/>
            <a:chExt cx="4082" cy="1406"/>
          </a:xfrm>
        </p:grpSpPr>
        <p:sp>
          <p:nvSpPr>
            <p:cNvPr id="8196" name="未知"/>
            <p:cNvSpPr/>
            <p:nvPr/>
          </p:nvSpPr>
          <p:spPr>
            <a:xfrm>
              <a:off x="681" y="635"/>
              <a:ext cx="2812" cy="182"/>
            </a:xfrm>
            <a:custGeom>
              <a:cxnLst>
                <a:cxn ang="0">
                  <a:pos x="0" y="0"/>
                </a:cxn>
                <a:cxn ang="0">
                  <a:pos x="2812" y="0"/>
                </a:cxn>
                <a:cxn ang="0">
                  <a:pos x="2812" y="91"/>
                </a:cxn>
                <a:cxn ang="0">
                  <a:pos x="2676" y="91"/>
                </a:cxn>
                <a:cxn ang="0">
                  <a:pos x="1497" y="182"/>
                </a:cxn>
                <a:cxn ang="0">
                  <a:pos x="1315" y="182"/>
                </a:cxn>
                <a:cxn ang="0">
                  <a:pos x="136" y="91"/>
                </a:cxn>
                <a:cxn ang="0">
                  <a:pos x="0" y="91"/>
                </a:cxn>
                <a:cxn ang="0">
                  <a:pos x="0" y="0"/>
                </a:cxn>
              </a:cxnLst>
              <a:rect l="0" t="0" r="0" b="0"/>
              <a:pathLst>
                <a:path w="2812" h="182">
                  <a:moveTo>
                    <a:pt x="0" y="0"/>
                  </a:moveTo>
                  <a:lnTo>
                    <a:pt x="2812" y="0"/>
                  </a:lnTo>
                  <a:lnTo>
                    <a:pt x="2812" y="91"/>
                  </a:lnTo>
                  <a:lnTo>
                    <a:pt x="2676" y="91"/>
                  </a:lnTo>
                  <a:lnTo>
                    <a:pt x="1497" y="182"/>
                  </a:lnTo>
                  <a:lnTo>
                    <a:pt x="1315" y="182"/>
                  </a:lnTo>
                  <a:lnTo>
                    <a:pt x="136" y="91"/>
                  </a:lnTo>
                  <a:lnTo>
                    <a:pt x="0" y="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>
                <a:alpha val="100000"/>
              </a:srgbClr>
            </a:solidFill>
            <a:ln w="9525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8197" name="Group 4"/>
            <p:cNvGrpSpPr/>
            <p:nvPr/>
          </p:nvGrpSpPr>
          <p:grpSpPr>
            <a:xfrm>
              <a:off x="46" y="219"/>
              <a:ext cx="1344" cy="491"/>
              <a:chExt cx="1344" cy="491"/>
            </a:xfrm>
          </p:grpSpPr>
          <p:sp>
            <p:nvSpPr>
              <p:cNvPr id="8218" name="Rectangle 5"/>
              <p:cNvSpPr/>
              <p:nvPr/>
            </p:nvSpPr>
            <p:spPr>
              <a:xfrm>
                <a:off x="635" y="144"/>
                <a:ext cx="136" cy="347"/>
              </a:xfrm>
              <a:prstGeom prst="rect">
                <a:avLst/>
              </a:prstGeom>
              <a:solidFill>
                <a:srgbClr val="993366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sp>
            <p:nvSpPr>
              <p:cNvPr id="8219" name="未知"/>
              <p:cNvSpPr/>
              <p:nvPr/>
            </p:nvSpPr>
            <p:spPr>
              <a:xfrm>
                <a:off x="0" y="0"/>
                <a:ext cx="1344" cy="144"/>
              </a:xfrm>
              <a:custGeom>
                <a:cxnLst>
                  <a:cxn ang="0">
                    <a:pos x="0" y="0"/>
                  </a:cxn>
                  <a:cxn ang="0">
                    <a:pos x="144" y="144"/>
                  </a:cxn>
                  <a:cxn ang="0">
                    <a:pos x="1248" y="144"/>
                  </a:cxn>
                  <a:cxn ang="0">
                    <a:pos x="1344" y="0"/>
                  </a:cxn>
                  <a:cxn ang="0">
                    <a:pos x="0" y="0"/>
                  </a:cxn>
                </a:cxnLst>
                <a:rect l="0" t="0" r="0" b="0"/>
                <a:pathLst>
                  <a:path w="1344" h="144">
                    <a:moveTo>
                      <a:pt x="0" y="0"/>
                    </a:moveTo>
                    <a:lnTo>
                      <a:pt x="144" y="144"/>
                    </a:lnTo>
                    <a:lnTo>
                      <a:pt x="1248" y="144"/>
                    </a:lnTo>
                    <a:lnTo>
                      <a:pt x="13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3366">
                  <a:alpha val="100000"/>
                </a:srgbClr>
              </a:solidFill>
              <a:ln w="12700" cap="flat" cmpd="sng">
                <a:solidFill>
                  <a:schemeClr val="tx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107763" dir="18900000" algn="ctr" rotWithShape="0">
                  <a:schemeClr val="bg2">
                    <a:alpha val="100000"/>
                  </a:schemeClr>
                </a:outerShdw>
              </a:effec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198" name="Group 7"/>
            <p:cNvGrpSpPr/>
            <p:nvPr/>
          </p:nvGrpSpPr>
          <p:grpSpPr>
            <a:xfrm>
              <a:off x="1679" y="0"/>
              <a:ext cx="816" cy="1088"/>
              <a:chExt cx="816" cy="1088"/>
            </a:xfrm>
          </p:grpSpPr>
          <p:grpSp>
            <p:nvGrpSpPr>
              <p:cNvPr id="8202" name="Group 8"/>
              <p:cNvGrpSpPr/>
              <p:nvPr/>
            </p:nvGrpSpPr>
            <p:grpSpPr>
              <a:xfrm>
                <a:off x="0" y="0"/>
                <a:ext cx="816" cy="635"/>
                <a:chExt cx="816" cy="635"/>
              </a:xfrm>
            </p:grpSpPr>
            <p:sp>
              <p:nvSpPr>
                <p:cNvPr id="8206" name="Rectangle 9"/>
                <p:cNvSpPr/>
                <p:nvPr/>
              </p:nvSpPr>
              <p:spPr>
                <a:xfrm>
                  <a:off x="317" y="408"/>
                  <a:ext cx="181" cy="227"/>
                </a:xfrm>
                <a:prstGeom prst="rect">
                  <a:avLst/>
                </a:prstGeom>
                <a:solidFill>
                  <a:srgbClr val="993366"/>
                </a:solidFill>
                <a:ln w="9525" cap="flat" cmpd="sng">
                  <a:solidFill>
                    <a:schemeClr val="tx1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华文新魏" panose="02010800040101010101" pitchFamily="2" charset="-122"/>
                  </a:endParaRPr>
                </a:p>
              </p:txBody>
            </p:sp>
            <p:grpSp>
              <p:nvGrpSpPr>
                <p:cNvPr id="8207" name="Group 10"/>
                <p:cNvGrpSpPr/>
                <p:nvPr/>
              </p:nvGrpSpPr>
              <p:grpSpPr>
                <a:xfrm>
                  <a:off x="0" y="0"/>
                  <a:ext cx="816" cy="430"/>
                  <a:chExt cx="816" cy="430"/>
                </a:xfrm>
              </p:grpSpPr>
              <p:sp>
                <p:nvSpPr>
                  <p:cNvPr id="8208" name="AutoShape 11"/>
                  <p:cNvSpPr/>
                  <p:nvPr/>
                </p:nvSpPr>
                <p:spPr>
                  <a:xfrm rot="-5377123">
                    <a:off x="192" y="-192"/>
                    <a:ext cx="430" cy="815"/>
                  </a:xfrm>
                  <a:prstGeom prst="flowChartDelay">
                    <a:avLst/>
                  </a:prstGeom>
                  <a:solidFill>
                    <a:schemeClr val="bg1"/>
                  </a:solidFill>
                  <a:ln w="12700" cap="flat" cmpd="sng">
                    <a:solidFill>
                      <a:schemeClr val="tx1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华文新魏" panose="02010800040101010101" pitchFamily="2" charset="-122"/>
                    </a:endParaRPr>
                  </a:p>
                </p:txBody>
              </p:sp>
              <p:sp>
                <p:nvSpPr>
                  <p:cNvPr id="8209" name="Line 12"/>
                  <p:cNvSpPr/>
                  <p:nvPr/>
                </p:nvSpPr>
                <p:spPr>
                  <a:xfrm rot="1157402" flipH="1">
                    <a:off x="544" y="23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0" name="Line 13"/>
                  <p:cNvSpPr/>
                  <p:nvPr/>
                </p:nvSpPr>
                <p:spPr>
                  <a:xfrm rot="-1483823" flipH="1">
                    <a:off x="272" y="23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1" name="Line 14"/>
                  <p:cNvSpPr/>
                  <p:nvPr/>
                </p:nvSpPr>
                <p:spPr>
                  <a:xfrm rot="1665513" flipH="1">
                    <a:off x="680" y="68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2" name="Line 15"/>
                  <p:cNvSpPr/>
                  <p:nvPr/>
                </p:nvSpPr>
                <p:spPr>
                  <a:xfrm rot="-1917902" flipH="1">
                    <a:off x="136" y="68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3" name="Line 16"/>
                  <p:cNvSpPr/>
                  <p:nvPr/>
                </p:nvSpPr>
                <p:spPr>
                  <a:xfrm rot="3697986">
                    <a:off x="778" y="144"/>
                    <a:ext cx="1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4" name="Line 17"/>
                  <p:cNvSpPr/>
                  <p:nvPr/>
                </p:nvSpPr>
                <p:spPr>
                  <a:xfrm rot="5670126">
                    <a:off x="778" y="280"/>
                    <a:ext cx="1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5" name="Line 18"/>
                  <p:cNvSpPr/>
                  <p:nvPr/>
                </p:nvSpPr>
                <p:spPr>
                  <a:xfrm rot="9017851">
                    <a:off x="9" y="152"/>
                    <a:ext cx="32" cy="40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6" name="Line 19"/>
                  <p:cNvSpPr/>
                  <p:nvPr/>
                </p:nvSpPr>
                <p:spPr>
                  <a:xfrm rot="5670126">
                    <a:off x="22" y="258"/>
                    <a:ext cx="1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7" name="Line 20"/>
                  <p:cNvSpPr/>
                  <p:nvPr/>
                </p:nvSpPr>
                <p:spPr>
                  <a:xfrm rot="352388" flipH="1">
                    <a:off x="408" y="23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</p:grpSp>
          <p:sp>
            <p:nvSpPr>
              <p:cNvPr id="8203" name="AutoShape 21"/>
              <p:cNvSpPr/>
              <p:nvPr/>
            </p:nvSpPr>
            <p:spPr>
              <a:xfrm rot="-10786517">
                <a:off x="362" y="88"/>
                <a:ext cx="80" cy="683"/>
              </a:xfrm>
              <a:prstGeom prst="flowChartMerge">
                <a:avLst/>
              </a:prstGeom>
              <a:solidFill>
                <a:srgbClr val="FF0000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sp>
            <p:nvSpPr>
              <p:cNvPr id="8204" name="AutoShape 22"/>
              <p:cNvSpPr/>
              <p:nvPr/>
            </p:nvSpPr>
            <p:spPr>
              <a:xfrm rot="5400000">
                <a:off x="166" y="755"/>
                <a:ext cx="453" cy="182"/>
              </a:xfrm>
              <a:prstGeom prst="flowChartOnlineStorage">
                <a:avLst/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sp>
            <p:nvSpPr>
              <p:cNvPr id="8205" name="Oval 23"/>
              <p:cNvSpPr/>
              <p:nvPr/>
            </p:nvSpPr>
            <p:spPr>
              <a:xfrm>
                <a:off x="362" y="680"/>
                <a:ext cx="92" cy="91"/>
              </a:xfrm>
              <a:prstGeom prst="ellipse">
                <a:avLst/>
              </a:prstGeom>
              <a:solidFill>
                <a:schemeClr val="bg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</p:grpSp>
        <p:sp>
          <p:nvSpPr>
            <p:cNvPr id="8199" name="未知"/>
            <p:cNvSpPr/>
            <p:nvPr/>
          </p:nvSpPr>
          <p:spPr>
            <a:xfrm>
              <a:off x="0" y="952"/>
              <a:ext cx="4082" cy="454"/>
            </a:xfrm>
            <a:custGeom>
              <a:cxnLst>
                <a:cxn ang="0">
                  <a:pos x="0" y="384"/>
                </a:cxn>
                <a:cxn ang="0">
                  <a:pos x="466" y="384"/>
                </a:cxn>
                <a:cxn ang="0">
                  <a:pos x="583" y="192"/>
                </a:cxn>
                <a:cxn ang="0">
                  <a:pos x="4141" y="192"/>
                </a:cxn>
                <a:cxn ang="0">
                  <a:pos x="4375" y="384"/>
                </a:cxn>
                <a:cxn ang="0">
                  <a:pos x="4725" y="384"/>
                </a:cxn>
                <a:cxn ang="0">
                  <a:pos x="4608" y="0"/>
                </a:cxn>
                <a:cxn ang="0">
                  <a:pos x="234" y="0"/>
                </a:cxn>
                <a:cxn ang="0">
                  <a:pos x="0" y="384"/>
                </a:cxn>
              </a:cxnLst>
              <a:rect l="0" t="0" r="0" b="0"/>
              <a:pathLst>
                <a:path w="3888" h="480">
                  <a:moveTo>
                    <a:pt x="0" y="480"/>
                  </a:moveTo>
                  <a:lnTo>
                    <a:pt x="384" y="480"/>
                  </a:lnTo>
                  <a:lnTo>
                    <a:pt x="480" y="240"/>
                  </a:lnTo>
                  <a:lnTo>
                    <a:pt x="3408" y="240"/>
                  </a:lnTo>
                  <a:lnTo>
                    <a:pt x="3600" y="480"/>
                  </a:lnTo>
                  <a:lnTo>
                    <a:pt x="3888" y="480"/>
                  </a:lnTo>
                  <a:lnTo>
                    <a:pt x="3792" y="0"/>
                  </a:lnTo>
                  <a:lnTo>
                    <a:pt x="192" y="0"/>
                  </a:lnTo>
                  <a:lnTo>
                    <a:pt x="0" y="4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700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107763" dir="18900000" algn="ctr" rotWithShape="0">
                <a:schemeClr val="bg2">
                  <a:alpha val="100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0" name="Rectangle 25"/>
            <p:cNvSpPr/>
            <p:nvPr/>
          </p:nvSpPr>
          <p:spPr>
            <a:xfrm>
              <a:off x="3357" y="378"/>
              <a:ext cx="136" cy="347"/>
            </a:xfrm>
            <a:prstGeom prst="rect">
              <a:avLst/>
            </a:prstGeom>
            <a:solidFill>
              <a:srgbClr val="993366"/>
            </a:solidFill>
            <a:ln w="12700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新魏" panose="02010800040101010101" pitchFamily="2" charset="-122"/>
              </a:endParaRPr>
            </a:p>
          </p:txBody>
        </p:sp>
        <p:sp>
          <p:nvSpPr>
            <p:cNvPr id="8201" name="未知"/>
            <p:cNvSpPr/>
            <p:nvPr/>
          </p:nvSpPr>
          <p:spPr>
            <a:xfrm>
              <a:off x="2722" y="234"/>
              <a:ext cx="1344" cy="144"/>
            </a:xfrm>
            <a:custGeom>
              <a:cxnLst>
                <a:cxn ang="0">
                  <a:pos x="0" y="0"/>
                </a:cxn>
                <a:cxn ang="0">
                  <a:pos x="144" y="144"/>
                </a:cxn>
                <a:cxn ang="0">
                  <a:pos x="1248" y="144"/>
                </a:cxn>
                <a:cxn ang="0">
                  <a:pos x="1344" y="0"/>
                </a:cxn>
                <a:cxn ang="0">
                  <a:pos x="0" y="0"/>
                </a:cxn>
              </a:cxnLst>
              <a:rect l="0" t="0" r="0" b="0"/>
              <a:pathLst>
                <a:path w="1344" h="144">
                  <a:moveTo>
                    <a:pt x="0" y="0"/>
                  </a:moveTo>
                  <a:lnTo>
                    <a:pt x="144" y="144"/>
                  </a:lnTo>
                  <a:lnTo>
                    <a:pt x="1248" y="144"/>
                  </a:lnTo>
                  <a:lnTo>
                    <a:pt x="134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>
                <a:alpha val="100000"/>
              </a:srgbClr>
            </a:solidFill>
            <a:ln w="12700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107763" dir="18900000" algn="ctr" rotWithShape="0">
                <a:schemeClr val="bg2">
                  <a:alpha val="100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grpSp>
        <p:nvGrpSpPr>
          <p:cNvPr id="22" name="组合 21"/>
          <p:cNvGrpSpPr/>
          <p:nvPr/>
        </p:nvGrpSpPr>
        <p:grpSpPr>
          <a:xfrm>
            <a:off x="3598545" y="123190"/>
            <a:ext cx="1947545" cy="953770"/>
            <a:chOff x="5514" y="272"/>
            <a:chExt cx="3067" cy="1502"/>
          </a:xfrm>
        </p:grpSpPr>
        <p:pic>
          <p:nvPicPr>
            <p:cNvPr id="5" name="图片 4" descr="C:\Users\Administrator\Desktop\11 拷贝.png11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14" y="272"/>
              <a:ext cx="3067" cy="1502"/>
            </a:xfrm>
            <a:prstGeom prst="rect">
              <a:avLst/>
            </a:prstGeom>
          </p:spPr>
        </p:pic>
        <p:sp>
          <p:nvSpPr>
            <p:cNvPr id="57" name="文本框 56"/>
            <p:cNvSpPr txBox="1"/>
            <p:nvPr/>
          </p:nvSpPr>
          <p:spPr>
            <a:xfrm>
              <a:off x="5604" y="816"/>
              <a:ext cx="2888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情景导学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1260158" y="2492375"/>
            <a:ext cx="6480175" cy="2232025"/>
            <a:chExt cx="4082" cy="1406"/>
          </a:xfrm>
        </p:grpSpPr>
        <p:sp>
          <p:nvSpPr>
            <p:cNvPr id="2" name="未知"/>
            <p:cNvSpPr/>
            <p:nvPr/>
          </p:nvSpPr>
          <p:spPr>
            <a:xfrm>
              <a:off x="681" y="635"/>
              <a:ext cx="2812" cy="182"/>
            </a:xfrm>
            <a:custGeom>
              <a:cxnLst>
                <a:cxn ang="0">
                  <a:pos x="0" y="0"/>
                </a:cxn>
                <a:cxn ang="0">
                  <a:pos x="2812" y="0"/>
                </a:cxn>
                <a:cxn ang="0">
                  <a:pos x="2812" y="91"/>
                </a:cxn>
                <a:cxn ang="0">
                  <a:pos x="2676" y="91"/>
                </a:cxn>
                <a:cxn ang="0">
                  <a:pos x="1497" y="182"/>
                </a:cxn>
                <a:cxn ang="0">
                  <a:pos x="1315" y="182"/>
                </a:cxn>
                <a:cxn ang="0">
                  <a:pos x="136" y="91"/>
                </a:cxn>
                <a:cxn ang="0">
                  <a:pos x="0" y="91"/>
                </a:cxn>
                <a:cxn ang="0">
                  <a:pos x="0" y="0"/>
                </a:cxn>
              </a:cxnLst>
              <a:rect l="0" t="0" r="0" b="0"/>
              <a:pathLst>
                <a:path w="2812" h="182">
                  <a:moveTo>
                    <a:pt x="0" y="0"/>
                  </a:moveTo>
                  <a:lnTo>
                    <a:pt x="2812" y="0"/>
                  </a:lnTo>
                  <a:lnTo>
                    <a:pt x="2812" y="91"/>
                  </a:lnTo>
                  <a:lnTo>
                    <a:pt x="2676" y="91"/>
                  </a:lnTo>
                  <a:lnTo>
                    <a:pt x="1497" y="182"/>
                  </a:lnTo>
                  <a:lnTo>
                    <a:pt x="1315" y="182"/>
                  </a:lnTo>
                  <a:lnTo>
                    <a:pt x="136" y="91"/>
                  </a:lnTo>
                  <a:lnTo>
                    <a:pt x="0" y="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>
                <a:alpha val="100000"/>
              </a:srgbClr>
            </a:solidFill>
            <a:ln w="9525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8197" name="Group 4"/>
            <p:cNvGrpSpPr/>
            <p:nvPr/>
          </p:nvGrpSpPr>
          <p:grpSpPr>
            <a:xfrm>
              <a:off x="46" y="219"/>
              <a:ext cx="1344" cy="491"/>
              <a:chExt cx="1344" cy="491"/>
            </a:xfrm>
          </p:grpSpPr>
          <p:sp>
            <p:nvSpPr>
              <p:cNvPr id="8218" name="Rectangle 5"/>
              <p:cNvSpPr/>
              <p:nvPr/>
            </p:nvSpPr>
            <p:spPr>
              <a:xfrm>
                <a:off x="635" y="144"/>
                <a:ext cx="136" cy="347"/>
              </a:xfrm>
              <a:prstGeom prst="rect">
                <a:avLst/>
              </a:prstGeom>
              <a:solidFill>
                <a:srgbClr val="993366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sp>
            <p:nvSpPr>
              <p:cNvPr id="8219" name="未知"/>
              <p:cNvSpPr/>
              <p:nvPr/>
            </p:nvSpPr>
            <p:spPr>
              <a:xfrm>
                <a:off x="0" y="0"/>
                <a:ext cx="1344" cy="144"/>
              </a:xfrm>
              <a:custGeom>
                <a:cxnLst>
                  <a:cxn ang="0">
                    <a:pos x="0" y="0"/>
                  </a:cxn>
                  <a:cxn ang="0">
                    <a:pos x="144" y="144"/>
                  </a:cxn>
                  <a:cxn ang="0">
                    <a:pos x="1248" y="144"/>
                  </a:cxn>
                  <a:cxn ang="0">
                    <a:pos x="1344" y="0"/>
                  </a:cxn>
                  <a:cxn ang="0">
                    <a:pos x="0" y="0"/>
                  </a:cxn>
                </a:cxnLst>
                <a:rect l="0" t="0" r="0" b="0"/>
                <a:pathLst>
                  <a:path w="1344" h="144">
                    <a:moveTo>
                      <a:pt x="0" y="0"/>
                    </a:moveTo>
                    <a:lnTo>
                      <a:pt x="144" y="144"/>
                    </a:lnTo>
                    <a:lnTo>
                      <a:pt x="1248" y="144"/>
                    </a:lnTo>
                    <a:lnTo>
                      <a:pt x="13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3366">
                  <a:alpha val="100000"/>
                </a:srgbClr>
              </a:solidFill>
              <a:ln w="12700" cap="flat" cmpd="sng">
                <a:solidFill>
                  <a:schemeClr val="tx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107763" dir="18900000" algn="ctr" rotWithShape="0">
                  <a:schemeClr val="bg2">
                    <a:alpha val="100000"/>
                  </a:schemeClr>
                </a:outerShdw>
              </a:effec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198" name="Group 7"/>
            <p:cNvGrpSpPr/>
            <p:nvPr/>
          </p:nvGrpSpPr>
          <p:grpSpPr>
            <a:xfrm>
              <a:off x="1679" y="0"/>
              <a:ext cx="816" cy="1088"/>
              <a:chExt cx="816" cy="1088"/>
            </a:xfrm>
          </p:grpSpPr>
          <p:grpSp>
            <p:nvGrpSpPr>
              <p:cNvPr id="8202" name="Group 8"/>
              <p:cNvGrpSpPr/>
              <p:nvPr/>
            </p:nvGrpSpPr>
            <p:grpSpPr>
              <a:xfrm>
                <a:off x="0" y="0"/>
                <a:ext cx="816" cy="635"/>
                <a:chExt cx="816" cy="635"/>
              </a:xfrm>
            </p:grpSpPr>
            <p:sp>
              <p:nvSpPr>
                <p:cNvPr id="8206" name="Rectangle 9"/>
                <p:cNvSpPr/>
                <p:nvPr/>
              </p:nvSpPr>
              <p:spPr>
                <a:xfrm>
                  <a:off x="317" y="408"/>
                  <a:ext cx="181" cy="227"/>
                </a:xfrm>
                <a:prstGeom prst="rect">
                  <a:avLst/>
                </a:prstGeom>
                <a:solidFill>
                  <a:srgbClr val="993366"/>
                </a:solidFill>
                <a:ln w="9525" cap="flat" cmpd="sng">
                  <a:solidFill>
                    <a:schemeClr val="tx1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华文新魏" panose="02010800040101010101" pitchFamily="2" charset="-122"/>
                  </a:endParaRPr>
                </a:p>
              </p:txBody>
            </p:sp>
            <p:grpSp>
              <p:nvGrpSpPr>
                <p:cNvPr id="8207" name="Group 10"/>
                <p:cNvGrpSpPr/>
                <p:nvPr/>
              </p:nvGrpSpPr>
              <p:grpSpPr>
                <a:xfrm>
                  <a:off x="0" y="0"/>
                  <a:ext cx="816" cy="430"/>
                  <a:chExt cx="816" cy="430"/>
                </a:xfrm>
              </p:grpSpPr>
              <p:sp>
                <p:nvSpPr>
                  <p:cNvPr id="8208" name="AutoShape 11"/>
                  <p:cNvSpPr/>
                  <p:nvPr/>
                </p:nvSpPr>
                <p:spPr>
                  <a:xfrm rot="-5377123">
                    <a:off x="192" y="-192"/>
                    <a:ext cx="430" cy="815"/>
                  </a:xfrm>
                  <a:prstGeom prst="flowChartDelay">
                    <a:avLst/>
                  </a:prstGeom>
                  <a:solidFill>
                    <a:schemeClr val="bg1"/>
                  </a:solidFill>
                  <a:ln w="12700" cap="flat" cmpd="sng">
                    <a:solidFill>
                      <a:schemeClr val="tx1"/>
                    </a:solidFill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华文新魏" panose="02010800040101010101" pitchFamily="2" charset="-122"/>
                    </a:endParaRPr>
                  </a:p>
                </p:txBody>
              </p:sp>
              <p:sp>
                <p:nvSpPr>
                  <p:cNvPr id="8209" name="Line 12"/>
                  <p:cNvSpPr/>
                  <p:nvPr/>
                </p:nvSpPr>
                <p:spPr>
                  <a:xfrm rot="1157402" flipH="1">
                    <a:off x="544" y="23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0" name="Line 13"/>
                  <p:cNvSpPr/>
                  <p:nvPr/>
                </p:nvSpPr>
                <p:spPr>
                  <a:xfrm rot="-1483823" flipH="1">
                    <a:off x="272" y="23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1" name="Line 14"/>
                  <p:cNvSpPr/>
                  <p:nvPr/>
                </p:nvSpPr>
                <p:spPr>
                  <a:xfrm rot="1665513" flipH="1">
                    <a:off x="680" y="68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2" name="Line 15"/>
                  <p:cNvSpPr/>
                  <p:nvPr/>
                </p:nvSpPr>
                <p:spPr>
                  <a:xfrm rot="-1917902" flipH="1">
                    <a:off x="136" y="68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3" name="Line 16"/>
                  <p:cNvSpPr/>
                  <p:nvPr/>
                </p:nvSpPr>
                <p:spPr>
                  <a:xfrm rot="3697986">
                    <a:off x="778" y="144"/>
                    <a:ext cx="1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4" name="Line 17"/>
                  <p:cNvSpPr/>
                  <p:nvPr/>
                </p:nvSpPr>
                <p:spPr>
                  <a:xfrm rot="5670126">
                    <a:off x="778" y="280"/>
                    <a:ext cx="1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5" name="Line 18"/>
                  <p:cNvSpPr/>
                  <p:nvPr/>
                </p:nvSpPr>
                <p:spPr>
                  <a:xfrm rot="9017851">
                    <a:off x="9" y="152"/>
                    <a:ext cx="32" cy="40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6" name="Line 19"/>
                  <p:cNvSpPr/>
                  <p:nvPr/>
                </p:nvSpPr>
                <p:spPr>
                  <a:xfrm rot="5670126">
                    <a:off x="22" y="258"/>
                    <a:ext cx="1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  <p:sp>
                <p:nvSpPr>
                  <p:cNvPr id="8217" name="Line 20"/>
                  <p:cNvSpPr/>
                  <p:nvPr/>
                </p:nvSpPr>
                <p:spPr>
                  <a:xfrm rot="352388" flipH="1">
                    <a:off x="408" y="23"/>
                    <a:ext cx="0" cy="45"/>
                  </a:xfrm>
                  <a:prstGeom prst="line">
                    <a:avLst/>
                  </a:prstGeom>
                  <a:ln w="3810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/>
                  </a:p>
                </p:txBody>
              </p:sp>
            </p:grpSp>
          </p:grpSp>
          <p:sp>
            <p:nvSpPr>
              <p:cNvPr id="8203" name="AutoShape 21"/>
              <p:cNvSpPr/>
              <p:nvPr/>
            </p:nvSpPr>
            <p:spPr>
              <a:xfrm rot="-10786517">
                <a:off x="362" y="88"/>
                <a:ext cx="80" cy="683"/>
              </a:xfrm>
              <a:prstGeom prst="flowChartMerge">
                <a:avLst/>
              </a:prstGeom>
              <a:solidFill>
                <a:srgbClr val="FF0000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sp>
            <p:nvSpPr>
              <p:cNvPr id="8204" name="AutoShape 22"/>
              <p:cNvSpPr/>
              <p:nvPr/>
            </p:nvSpPr>
            <p:spPr>
              <a:xfrm rot="5400000">
                <a:off x="166" y="755"/>
                <a:ext cx="453" cy="182"/>
              </a:xfrm>
              <a:prstGeom prst="flowChartOnlineStorage">
                <a:avLst/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sp>
            <p:nvSpPr>
              <p:cNvPr id="8205" name="Oval 23"/>
              <p:cNvSpPr/>
              <p:nvPr/>
            </p:nvSpPr>
            <p:spPr>
              <a:xfrm>
                <a:off x="362" y="680"/>
                <a:ext cx="92" cy="91"/>
              </a:xfrm>
              <a:prstGeom prst="ellipse">
                <a:avLst/>
              </a:prstGeom>
              <a:solidFill>
                <a:schemeClr val="bg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</p:grpSp>
        <p:sp>
          <p:nvSpPr>
            <p:cNvPr id="8199" name="未知"/>
            <p:cNvSpPr/>
            <p:nvPr/>
          </p:nvSpPr>
          <p:spPr>
            <a:xfrm>
              <a:off x="0" y="952"/>
              <a:ext cx="4082" cy="454"/>
            </a:xfrm>
            <a:custGeom>
              <a:cxnLst>
                <a:cxn ang="0">
                  <a:pos x="0" y="384"/>
                </a:cxn>
                <a:cxn ang="0">
                  <a:pos x="466" y="384"/>
                </a:cxn>
                <a:cxn ang="0">
                  <a:pos x="583" y="192"/>
                </a:cxn>
                <a:cxn ang="0">
                  <a:pos x="4141" y="192"/>
                </a:cxn>
                <a:cxn ang="0">
                  <a:pos x="4375" y="384"/>
                </a:cxn>
                <a:cxn ang="0">
                  <a:pos x="4725" y="384"/>
                </a:cxn>
                <a:cxn ang="0">
                  <a:pos x="4608" y="0"/>
                </a:cxn>
                <a:cxn ang="0">
                  <a:pos x="234" y="0"/>
                </a:cxn>
                <a:cxn ang="0">
                  <a:pos x="0" y="384"/>
                </a:cxn>
              </a:cxnLst>
              <a:rect l="0" t="0" r="0" b="0"/>
              <a:pathLst>
                <a:path w="3888" h="480">
                  <a:moveTo>
                    <a:pt x="0" y="480"/>
                  </a:moveTo>
                  <a:lnTo>
                    <a:pt x="384" y="480"/>
                  </a:lnTo>
                  <a:lnTo>
                    <a:pt x="480" y="240"/>
                  </a:lnTo>
                  <a:lnTo>
                    <a:pt x="3408" y="240"/>
                  </a:lnTo>
                  <a:lnTo>
                    <a:pt x="3600" y="480"/>
                  </a:lnTo>
                  <a:lnTo>
                    <a:pt x="3888" y="480"/>
                  </a:lnTo>
                  <a:lnTo>
                    <a:pt x="3792" y="0"/>
                  </a:lnTo>
                  <a:lnTo>
                    <a:pt x="192" y="0"/>
                  </a:lnTo>
                  <a:lnTo>
                    <a:pt x="0" y="4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700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107763" dir="18900000" algn="ctr" rotWithShape="0">
                <a:schemeClr val="bg2">
                  <a:alpha val="100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0" name="Rectangle 25"/>
            <p:cNvSpPr/>
            <p:nvPr/>
          </p:nvSpPr>
          <p:spPr>
            <a:xfrm>
              <a:off x="3357" y="378"/>
              <a:ext cx="136" cy="347"/>
            </a:xfrm>
            <a:prstGeom prst="rect">
              <a:avLst/>
            </a:prstGeom>
            <a:solidFill>
              <a:srgbClr val="993366"/>
            </a:solidFill>
            <a:ln w="12700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新魏" panose="02010800040101010101" pitchFamily="2" charset="-122"/>
              </a:endParaRPr>
            </a:p>
          </p:txBody>
        </p:sp>
        <p:sp>
          <p:nvSpPr>
            <p:cNvPr id="8201" name="未知"/>
            <p:cNvSpPr/>
            <p:nvPr/>
          </p:nvSpPr>
          <p:spPr>
            <a:xfrm>
              <a:off x="2722" y="234"/>
              <a:ext cx="1344" cy="144"/>
            </a:xfrm>
            <a:custGeom>
              <a:cxnLst>
                <a:cxn ang="0">
                  <a:pos x="0" y="0"/>
                </a:cxn>
                <a:cxn ang="0">
                  <a:pos x="144" y="144"/>
                </a:cxn>
                <a:cxn ang="0">
                  <a:pos x="1248" y="144"/>
                </a:cxn>
                <a:cxn ang="0">
                  <a:pos x="1344" y="0"/>
                </a:cxn>
                <a:cxn ang="0">
                  <a:pos x="0" y="0"/>
                </a:cxn>
              </a:cxnLst>
              <a:rect l="0" t="0" r="0" b="0"/>
              <a:pathLst>
                <a:path w="1344" h="144">
                  <a:moveTo>
                    <a:pt x="0" y="0"/>
                  </a:moveTo>
                  <a:lnTo>
                    <a:pt x="144" y="144"/>
                  </a:lnTo>
                  <a:lnTo>
                    <a:pt x="1248" y="144"/>
                  </a:lnTo>
                  <a:lnTo>
                    <a:pt x="134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>
                <a:alpha val="100000"/>
              </a:srgbClr>
            </a:solidFill>
            <a:ln w="12700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107763" dir="18900000" algn="ctr" rotWithShape="0">
                <a:schemeClr val="bg2">
                  <a:alpha val="100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" name="Group 13"/>
          <p:cNvGrpSpPr/>
          <p:nvPr/>
        </p:nvGrpSpPr>
        <p:grpSpPr>
          <a:xfrm>
            <a:off x="2445703" y="887095"/>
            <a:ext cx="838200" cy="838200"/>
            <a:chExt cx="528" cy="528"/>
          </a:xfrm>
        </p:grpSpPr>
        <p:sp>
          <p:nvSpPr>
            <p:cNvPr id="8" name="Rectangle 14"/>
            <p:cNvSpPr/>
            <p:nvPr/>
          </p:nvSpPr>
          <p:spPr>
            <a:xfrm>
              <a:off x="0" y="0"/>
              <a:ext cx="528" cy="528"/>
            </a:xfrm>
            <a:prstGeom prst="rect">
              <a:avLst/>
            </a:prstGeom>
            <a:solidFill>
              <a:srgbClr val="FFFF66"/>
            </a:soli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ObliqueTopRight">
                <a:rot lat="0" lon="0" rev="0"/>
              </a:camera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FF66"/>
              </a:extrusionClr>
            </a:sp3d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新魏" panose="02010800040101010101" pitchFamily="2" charset="-122"/>
              </a:endParaRPr>
            </a:p>
          </p:txBody>
        </p:sp>
        <p:sp>
          <p:nvSpPr>
            <p:cNvPr id="9" name="Text Box 15"/>
            <p:cNvSpPr txBox="1"/>
            <p:nvPr/>
          </p:nvSpPr>
          <p:spPr>
            <a:xfrm>
              <a:off x="48" y="48"/>
              <a:ext cx="480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4000">
                  <a:solidFill>
                    <a:srgbClr val="FF0000"/>
                  </a:solidFill>
                  <a:latin typeface="Times New Roman" panose="02020603050405020304" pitchFamily="18" charset="0"/>
                </a:rPr>
                <a:t>30</a:t>
              </a:r>
            </a:p>
          </p:txBody>
        </p:sp>
      </p:grpSp>
      <p:grpSp>
        <p:nvGrpSpPr>
          <p:cNvPr id="10" name="Group 16"/>
          <p:cNvGrpSpPr/>
          <p:nvPr/>
        </p:nvGrpSpPr>
        <p:grpSpPr>
          <a:xfrm>
            <a:off x="1378903" y="1049020"/>
            <a:ext cx="914400" cy="701675"/>
            <a:chExt cx="576" cy="442"/>
          </a:xfrm>
        </p:grpSpPr>
        <p:sp>
          <p:nvSpPr>
            <p:cNvPr id="11" name="Rectangle 17"/>
            <p:cNvSpPr/>
            <p:nvPr/>
          </p:nvSpPr>
          <p:spPr>
            <a:xfrm>
              <a:off x="0" y="48"/>
              <a:ext cx="480" cy="384"/>
            </a:xfrm>
            <a:prstGeom prst="rect">
              <a:avLst/>
            </a:prstGeom>
            <a:solidFill>
              <a:srgbClr val="FFFF66"/>
            </a:soli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ObliqueTopRight">
                <a:rot lat="0" lon="0" rev="0"/>
              </a:camera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FF66"/>
              </a:extrusionClr>
            </a:sp3d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新魏" panose="02010800040101010101" pitchFamily="2" charset="-122"/>
              </a:endParaRPr>
            </a:p>
          </p:txBody>
        </p:sp>
        <p:sp>
          <p:nvSpPr>
            <p:cNvPr id="12" name="Text Box 18"/>
            <p:cNvSpPr txBox="1"/>
            <p:nvPr/>
          </p:nvSpPr>
          <p:spPr>
            <a:xfrm>
              <a:off x="48" y="0"/>
              <a:ext cx="528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4000">
                  <a:solidFill>
                    <a:srgbClr val="FF0000"/>
                  </a:solidFill>
                  <a:latin typeface="Times New Roman" panose="02020603050405020304" pitchFamily="18" charset="0"/>
                </a:rPr>
                <a:t>20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dur="200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6.9E-05 -0.016759 L 0.002014 0.153611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8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dur="200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6.9E-05 0.008889 L 0.001389 0.15" pathEditMode="relative" rAng="0" ptsTypes="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grpSp>
        <p:nvGrpSpPr>
          <p:cNvPr id="22" name="组合 21"/>
          <p:cNvGrpSpPr/>
          <p:nvPr/>
        </p:nvGrpSpPr>
        <p:grpSpPr>
          <a:xfrm>
            <a:off x="3598545" y="123190"/>
            <a:ext cx="1947545" cy="953770"/>
            <a:chOff x="5514" y="272"/>
            <a:chExt cx="3067" cy="1502"/>
          </a:xfrm>
        </p:grpSpPr>
        <p:pic>
          <p:nvPicPr>
            <p:cNvPr id="5" name="图片 4" descr="C:\Users\Administrator\Desktop\11 拷贝.png11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14" y="272"/>
              <a:ext cx="3067" cy="1502"/>
            </a:xfrm>
            <a:prstGeom prst="rect">
              <a:avLst/>
            </a:prstGeom>
          </p:spPr>
        </p:pic>
        <p:sp>
          <p:nvSpPr>
            <p:cNvPr id="57" name="文本框 56"/>
            <p:cNvSpPr txBox="1"/>
            <p:nvPr/>
          </p:nvSpPr>
          <p:spPr>
            <a:xfrm>
              <a:off x="5604" y="816"/>
              <a:ext cx="2888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情景导学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grpSp>
        <p:nvGrpSpPr>
          <p:cNvPr id="10242" name="Group 2"/>
          <p:cNvGrpSpPr/>
          <p:nvPr/>
        </p:nvGrpSpPr>
        <p:grpSpPr>
          <a:xfrm>
            <a:off x="1400810" y="2474278"/>
            <a:ext cx="6480175" cy="2232025"/>
            <a:chExt cx="4082" cy="1406"/>
          </a:xfrm>
        </p:grpSpPr>
        <p:sp>
          <p:nvSpPr>
            <p:cNvPr id="10253" name="未知"/>
            <p:cNvSpPr/>
            <p:nvPr/>
          </p:nvSpPr>
          <p:spPr>
            <a:xfrm rot="-453534">
              <a:off x="681" y="635"/>
              <a:ext cx="2812" cy="182"/>
            </a:xfrm>
            <a:custGeom>
              <a:cxnLst>
                <a:cxn ang="0">
                  <a:pos x="0" y="0"/>
                </a:cxn>
                <a:cxn ang="0">
                  <a:pos x="2812" y="0"/>
                </a:cxn>
                <a:cxn ang="0">
                  <a:pos x="2812" y="91"/>
                </a:cxn>
                <a:cxn ang="0">
                  <a:pos x="2676" y="91"/>
                </a:cxn>
                <a:cxn ang="0">
                  <a:pos x="1497" y="182"/>
                </a:cxn>
                <a:cxn ang="0">
                  <a:pos x="1315" y="182"/>
                </a:cxn>
                <a:cxn ang="0">
                  <a:pos x="136" y="91"/>
                </a:cxn>
                <a:cxn ang="0">
                  <a:pos x="0" y="91"/>
                </a:cxn>
                <a:cxn ang="0">
                  <a:pos x="0" y="0"/>
                </a:cxn>
              </a:cxnLst>
              <a:rect l="0" t="0" r="0" b="0"/>
              <a:pathLst>
                <a:path w="2812" h="182">
                  <a:moveTo>
                    <a:pt x="0" y="0"/>
                  </a:moveTo>
                  <a:lnTo>
                    <a:pt x="2812" y="0"/>
                  </a:lnTo>
                  <a:lnTo>
                    <a:pt x="2812" y="91"/>
                  </a:lnTo>
                  <a:lnTo>
                    <a:pt x="2676" y="91"/>
                  </a:lnTo>
                  <a:lnTo>
                    <a:pt x="1497" y="182"/>
                  </a:lnTo>
                  <a:lnTo>
                    <a:pt x="1315" y="182"/>
                  </a:lnTo>
                  <a:lnTo>
                    <a:pt x="136" y="91"/>
                  </a:lnTo>
                  <a:lnTo>
                    <a:pt x="0" y="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>
                <a:alpha val="100000"/>
              </a:srgbClr>
            </a:solidFill>
            <a:ln w="9525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254" name="Group 4"/>
            <p:cNvGrpSpPr/>
            <p:nvPr/>
          </p:nvGrpSpPr>
          <p:grpSpPr>
            <a:xfrm>
              <a:off x="1679" y="0"/>
              <a:ext cx="816" cy="635"/>
              <a:chExt cx="816" cy="635"/>
            </a:xfrm>
          </p:grpSpPr>
          <p:sp>
            <p:nvSpPr>
              <p:cNvPr id="10263" name="Rectangle 5"/>
              <p:cNvSpPr/>
              <p:nvPr/>
            </p:nvSpPr>
            <p:spPr>
              <a:xfrm>
                <a:off x="317" y="408"/>
                <a:ext cx="181" cy="227"/>
              </a:xfrm>
              <a:prstGeom prst="rect">
                <a:avLst/>
              </a:prstGeom>
              <a:solidFill>
                <a:srgbClr val="993366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grpSp>
            <p:nvGrpSpPr>
              <p:cNvPr id="10264" name="Group 6"/>
              <p:cNvGrpSpPr/>
              <p:nvPr/>
            </p:nvGrpSpPr>
            <p:grpSpPr>
              <a:xfrm>
                <a:off x="0" y="0"/>
                <a:ext cx="816" cy="430"/>
                <a:chExt cx="816" cy="430"/>
              </a:xfrm>
            </p:grpSpPr>
            <p:sp>
              <p:nvSpPr>
                <p:cNvPr id="10265" name="AutoShape 7"/>
                <p:cNvSpPr/>
                <p:nvPr/>
              </p:nvSpPr>
              <p:spPr>
                <a:xfrm rot="-5377123">
                  <a:off x="192" y="-192"/>
                  <a:ext cx="430" cy="815"/>
                </a:xfrm>
                <a:prstGeom prst="flowChartDelay">
                  <a:avLst/>
                </a:prstGeom>
                <a:solidFill>
                  <a:schemeClr val="bg1"/>
                </a:solidFill>
                <a:ln w="12700" cap="flat" cmpd="sng">
                  <a:solidFill>
                    <a:schemeClr val="tx1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华文新魏" panose="02010800040101010101" pitchFamily="2" charset="-122"/>
                  </a:endParaRPr>
                </a:p>
              </p:txBody>
            </p:sp>
            <p:sp>
              <p:nvSpPr>
                <p:cNvPr id="10266" name="Line 8"/>
                <p:cNvSpPr/>
                <p:nvPr/>
              </p:nvSpPr>
              <p:spPr>
                <a:xfrm rot="1157402" flipH="1">
                  <a:off x="544" y="23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0267" name="Line 9"/>
                <p:cNvSpPr/>
                <p:nvPr/>
              </p:nvSpPr>
              <p:spPr>
                <a:xfrm rot="-1483823" flipH="1">
                  <a:off x="272" y="23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0268" name="Line 10"/>
                <p:cNvSpPr/>
                <p:nvPr/>
              </p:nvSpPr>
              <p:spPr>
                <a:xfrm rot="1665513" flipH="1">
                  <a:off x="680" y="68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0269" name="Line 11"/>
                <p:cNvSpPr/>
                <p:nvPr/>
              </p:nvSpPr>
              <p:spPr>
                <a:xfrm rot="-1917902" flipH="1">
                  <a:off x="136" y="68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0270" name="Line 12"/>
                <p:cNvSpPr/>
                <p:nvPr/>
              </p:nvSpPr>
              <p:spPr>
                <a:xfrm rot="3697986">
                  <a:off x="785" y="151"/>
                  <a:ext cx="1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0271" name="Line 13"/>
                <p:cNvSpPr/>
                <p:nvPr/>
              </p:nvSpPr>
              <p:spPr>
                <a:xfrm rot="5670126">
                  <a:off x="785" y="287"/>
                  <a:ext cx="1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0272" name="Line 14"/>
                <p:cNvSpPr/>
                <p:nvPr/>
              </p:nvSpPr>
              <p:spPr>
                <a:xfrm rot="9017851">
                  <a:off x="9" y="152"/>
                  <a:ext cx="32" cy="40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0273" name="Line 15"/>
                <p:cNvSpPr/>
                <p:nvPr/>
              </p:nvSpPr>
              <p:spPr>
                <a:xfrm rot="5670126">
                  <a:off x="22" y="265"/>
                  <a:ext cx="1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0274" name="Line 16"/>
                <p:cNvSpPr/>
                <p:nvPr/>
              </p:nvSpPr>
              <p:spPr>
                <a:xfrm rot="352388" flipH="1">
                  <a:off x="408" y="23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</p:grpSp>
        <p:sp>
          <p:nvSpPr>
            <p:cNvPr id="10255" name="AutoShape 17"/>
            <p:cNvSpPr/>
            <p:nvPr/>
          </p:nvSpPr>
          <p:spPr>
            <a:xfrm rot="8626414">
              <a:off x="1860" y="88"/>
              <a:ext cx="80" cy="683"/>
            </a:xfrm>
            <a:prstGeom prst="flowChartMerge">
              <a:avLst/>
            </a:prstGeom>
            <a:solidFill>
              <a:srgbClr val="FF0000"/>
            </a:solidFill>
            <a:ln w="12700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新魏" panose="02010800040101010101" pitchFamily="2" charset="-122"/>
              </a:endParaRPr>
            </a:p>
          </p:txBody>
        </p:sp>
        <p:grpSp>
          <p:nvGrpSpPr>
            <p:cNvPr id="10256" name="Group 18"/>
            <p:cNvGrpSpPr/>
            <p:nvPr/>
          </p:nvGrpSpPr>
          <p:grpSpPr>
            <a:xfrm>
              <a:off x="1996" y="635"/>
              <a:ext cx="182" cy="453"/>
              <a:chExt cx="181" cy="453"/>
            </a:xfrm>
          </p:grpSpPr>
          <p:sp>
            <p:nvSpPr>
              <p:cNvPr id="10261" name="AutoShape 19"/>
              <p:cNvSpPr/>
              <p:nvPr/>
            </p:nvSpPr>
            <p:spPr>
              <a:xfrm rot="5400000">
                <a:off x="-136" y="136"/>
                <a:ext cx="453" cy="181"/>
              </a:xfrm>
              <a:prstGeom prst="flowChartOnlineStorage">
                <a:avLst/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sp>
            <p:nvSpPr>
              <p:cNvPr id="10262" name="Oval 20"/>
              <p:cNvSpPr/>
              <p:nvPr/>
            </p:nvSpPr>
            <p:spPr>
              <a:xfrm>
                <a:off x="45" y="45"/>
                <a:ext cx="91" cy="91"/>
              </a:xfrm>
              <a:prstGeom prst="ellipse">
                <a:avLst/>
              </a:prstGeom>
              <a:solidFill>
                <a:schemeClr val="bg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</p:grpSp>
        <p:sp>
          <p:nvSpPr>
            <p:cNvPr id="10257" name="未知"/>
            <p:cNvSpPr/>
            <p:nvPr/>
          </p:nvSpPr>
          <p:spPr>
            <a:xfrm>
              <a:off x="0" y="952"/>
              <a:ext cx="4082" cy="454"/>
            </a:xfrm>
            <a:custGeom>
              <a:cxnLst>
                <a:cxn ang="0">
                  <a:pos x="0" y="384"/>
                </a:cxn>
                <a:cxn ang="0">
                  <a:pos x="466" y="384"/>
                </a:cxn>
                <a:cxn ang="0">
                  <a:pos x="583" y="192"/>
                </a:cxn>
                <a:cxn ang="0">
                  <a:pos x="4141" y="192"/>
                </a:cxn>
                <a:cxn ang="0">
                  <a:pos x="4375" y="384"/>
                </a:cxn>
                <a:cxn ang="0">
                  <a:pos x="4725" y="384"/>
                </a:cxn>
                <a:cxn ang="0">
                  <a:pos x="4608" y="0"/>
                </a:cxn>
                <a:cxn ang="0">
                  <a:pos x="234" y="0"/>
                </a:cxn>
                <a:cxn ang="0">
                  <a:pos x="0" y="384"/>
                </a:cxn>
              </a:cxnLst>
              <a:rect l="0" t="0" r="0" b="0"/>
              <a:pathLst>
                <a:path w="3888" h="480">
                  <a:moveTo>
                    <a:pt x="0" y="480"/>
                  </a:moveTo>
                  <a:lnTo>
                    <a:pt x="384" y="480"/>
                  </a:lnTo>
                  <a:lnTo>
                    <a:pt x="480" y="240"/>
                  </a:lnTo>
                  <a:lnTo>
                    <a:pt x="3408" y="240"/>
                  </a:lnTo>
                  <a:lnTo>
                    <a:pt x="3600" y="480"/>
                  </a:lnTo>
                  <a:lnTo>
                    <a:pt x="3888" y="480"/>
                  </a:lnTo>
                  <a:lnTo>
                    <a:pt x="3792" y="0"/>
                  </a:lnTo>
                  <a:lnTo>
                    <a:pt x="192" y="0"/>
                  </a:lnTo>
                  <a:lnTo>
                    <a:pt x="0" y="4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700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107763" dir="18900000" algn="ctr" rotWithShape="0">
                <a:schemeClr val="bg2">
                  <a:alpha val="100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258" name="Group 22"/>
            <p:cNvGrpSpPr/>
            <p:nvPr/>
          </p:nvGrpSpPr>
          <p:grpSpPr>
            <a:xfrm>
              <a:off x="2722" y="45"/>
              <a:ext cx="1344" cy="491"/>
              <a:chExt cx="1344" cy="491"/>
            </a:xfrm>
          </p:grpSpPr>
          <p:sp>
            <p:nvSpPr>
              <p:cNvPr id="10259" name="Rectangle 23"/>
              <p:cNvSpPr/>
              <p:nvPr/>
            </p:nvSpPr>
            <p:spPr>
              <a:xfrm>
                <a:off x="635" y="144"/>
                <a:ext cx="136" cy="347"/>
              </a:xfrm>
              <a:prstGeom prst="rect">
                <a:avLst/>
              </a:prstGeom>
              <a:solidFill>
                <a:srgbClr val="993366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sp>
            <p:nvSpPr>
              <p:cNvPr id="10260" name="未知"/>
              <p:cNvSpPr/>
              <p:nvPr/>
            </p:nvSpPr>
            <p:spPr>
              <a:xfrm>
                <a:off x="0" y="0"/>
                <a:ext cx="1344" cy="144"/>
              </a:xfrm>
              <a:custGeom>
                <a:cxnLst>
                  <a:cxn ang="0">
                    <a:pos x="0" y="0"/>
                  </a:cxn>
                  <a:cxn ang="0">
                    <a:pos x="144" y="144"/>
                  </a:cxn>
                  <a:cxn ang="0">
                    <a:pos x="1248" y="144"/>
                  </a:cxn>
                  <a:cxn ang="0">
                    <a:pos x="1344" y="0"/>
                  </a:cxn>
                  <a:cxn ang="0">
                    <a:pos x="0" y="0"/>
                  </a:cxn>
                </a:cxnLst>
                <a:rect l="0" t="0" r="0" b="0"/>
                <a:pathLst>
                  <a:path w="1344" h="144">
                    <a:moveTo>
                      <a:pt x="0" y="0"/>
                    </a:moveTo>
                    <a:lnTo>
                      <a:pt x="144" y="144"/>
                    </a:lnTo>
                    <a:lnTo>
                      <a:pt x="1248" y="144"/>
                    </a:lnTo>
                    <a:lnTo>
                      <a:pt x="13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3366">
                  <a:alpha val="100000"/>
                </a:srgbClr>
              </a:solidFill>
              <a:ln w="12700" cap="flat" cmpd="sng">
                <a:solidFill>
                  <a:schemeClr val="tx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107763" dir="18900000" algn="ctr" rotWithShape="0">
                  <a:schemeClr val="bg2">
                    <a:alpha val="100000"/>
                  </a:schemeClr>
                </a:outerShdw>
              </a:effec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0243" name="Group 25"/>
          <p:cNvGrpSpPr/>
          <p:nvPr/>
        </p:nvGrpSpPr>
        <p:grpSpPr>
          <a:xfrm>
            <a:off x="1473835" y="2236153"/>
            <a:ext cx="2133600" cy="1677987"/>
            <a:chExt cx="1344" cy="1057"/>
          </a:xfrm>
        </p:grpSpPr>
        <p:sp>
          <p:nvSpPr>
            <p:cNvPr id="10246" name="Rectangle 26"/>
            <p:cNvSpPr/>
            <p:nvPr/>
          </p:nvSpPr>
          <p:spPr>
            <a:xfrm>
              <a:off x="45" y="134"/>
              <a:ext cx="480" cy="384"/>
            </a:xfrm>
            <a:prstGeom prst="rect">
              <a:avLst/>
            </a:prstGeom>
            <a:solidFill>
              <a:srgbClr val="FFFF66"/>
            </a:soli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ObliqueTopRight">
                <a:rot lat="0" lon="0" rev="0"/>
              </a:camera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FF66"/>
              </a:extrusionClr>
            </a:sp3d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新魏" panose="02010800040101010101" pitchFamily="2" charset="-122"/>
              </a:endParaRPr>
            </a:p>
          </p:txBody>
        </p:sp>
        <p:sp>
          <p:nvSpPr>
            <p:cNvPr id="10247" name="Rectangle 27"/>
            <p:cNvSpPr/>
            <p:nvPr/>
          </p:nvSpPr>
          <p:spPr>
            <a:xfrm>
              <a:off x="717" y="0"/>
              <a:ext cx="528" cy="528"/>
            </a:xfrm>
            <a:prstGeom prst="rect">
              <a:avLst/>
            </a:prstGeom>
            <a:solidFill>
              <a:srgbClr val="FFFF66"/>
            </a:soli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ObliqueTopRight">
                <a:rot lat="0" lon="0" rev="0"/>
              </a:camera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FF66"/>
              </a:extrusionClr>
            </a:sp3d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新魏" panose="02010800040101010101" pitchFamily="2" charset="-122"/>
              </a:endParaRPr>
            </a:p>
          </p:txBody>
        </p:sp>
        <p:sp>
          <p:nvSpPr>
            <p:cNvPr id="10248" name="Text Box 28"/>
            <p:cNvSpPr txBox="1"/>
            <p:nvPr/>
          </p:nvSpPr>
          <p:spPr>
            <a:xfrm>
              <a:off x="93" y="86"/>
              <a:ext cx="528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4000">
                  <a:solidFill>
                    <a:srgbClr val="FF0000"/>
                  </a:solidFill>
                  <a:latin typeface="Times New Roman" panose="02020603050405020304" pitchFamily="18" charset="0"/>
                </a:rPr>
                <a:t>20</a:t>
              </a:r>
            </a:p>
          </p:txBody>
        </p:sp>
        <p:sp>
          <p:nvSpPr>
            <p:cNvPr id="10249" name="Text Box 29"/>
            <p:cNvSpPr txBox="1"/>
            <p:nvPr/>
          </p:nvSpPr>
          <p:spPr>
            <a:xfrm>
              <a:off x="765" y="48"/>
              <a:ext cx="480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4000">
                  <a:solidFill>
                    <a:srgbClr val="FF0000"/>
                  </a:solidFill>
                  <a:latin typeface="Times New Roman" panose="02020603050405020304" pitchFamily="18" charset="0"/>
                </a:rPr>
                <a:t>30</a:t>
              </a:r>
            </a:p>
          </p:txBody>
        </p:sp>
        <p:grpSp>
          <p:nvGrpSpPr>
            <p:cNvPr id="10250" name="Group 30"/>
            <p:cNvGrpSpPr/>
            <p:nvPr/>
          </p:nvGrpSpPr>
          <p:grpSpPr>
            <a:xfrm>
              <a:off x="0" y="566"/>
              <a:ext cx="1344" cy="491"/>
              <a:chExt cx="1344" cy="491"/>
            </a:xfrm>
          </p:grpSpPr>
          <p:sp>
            <p:nvSpPr>
              <p:cNvPr id="10251" name="Rectangle 31"/>
              <p:cNvSpPr/>
              <p:nvPr/>
            </p:nvSpPr>
            <p:spPr>
              <a:xfrm>
                <a:off x="635" y="144"/>
                <a:ext cx="136" cy="347"/>
              </a:xfrm>
              <a:prstGeom prst="rect">
                <a:avLst/>
              </a:prstGeom>
              <a:solidFill>
                <a:srgbClr val="993366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华文新魏" panose="02010800040101010101" pitchFamily="2" charset="-122"/>
                </a:endParaRPr>
              </a:p>
            </p:txBody>
          </p:sp>
          <p:sp>
            <p:nvSpPr>
              <p:cNvPr id="10252" name="未知"/>
              <p:cNvSpPr/>
              <p:nvPr/>
            </p:nvSpPr>
            <p:spPr>
              <a:xfrm>
                <a:off x="0" y="0"/>
                <a:ext cx="1344" cy="144"/>
              </a:xfrm>
              <a:custGeom>
                <a:cxnLst>
                  <a:cxn ang="0">
                    <a:pos x="0" y="0"/>
                  </a:cxn>
                  <a:cxn ang="0">
                    <a:pos x="144" y="144"/>
                  </a:cxn>
                  <a:cxn ang="0">
                    <a:pos x="1248" y="144"/>
                  </a:cxn>
                  <a:cxn ang="0">
                    <a:pos x="1344" y="0"/>
                  </a:cxn>
                  <a:cxn ang="0">
                    <a:pos x="0" y="0"/>
                  </a:cxn>
                </a:cxnLst>
                <a:rect l="0" t="0" r="0" b="0"/>
                <a:pathLst>
                  <a:path w="1344" h="144">
                    <a:moveTo>
                      <a:pt x="0" y="0"/>
                    </a:moveTo>
                    <a:lnTo>
                      <a:pt x="144" y="144"/>
                    </a:lnTo>
                    <a:lnTo>
                      <a:pt x="1248" y="144"/>
                    </a:lnTo>
                    <a:lnTo>
                      <a:pt x="13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3366">
                  <a:alpha val="100000"/>
                </a:srgbClr>
              </a:solidFill>
              <a:ln w="12700" cap="flat" cmpd="sng">
                <a:solidFill>
                  <a:schemeClr val="tx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107763" dir="18900000" algn="ctr" rotWithShape="0">
                  <a:schemeClr val="bg2">
                    <a:alpha val="100000"/>
                  </a:schemeClr>
                </a:outerShdw>
              </a:effec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5089" name="Text Box 33" descr="羊皮纸"/>
          <p:cNvSpPr txBox="1"/>
          <p:nvPr/>
        </p:nvSpPr>
        <p:spPr>
          <a:xfrm>
            <a:off x="3311525" y="1284605"/>
            <a:ext cx="2522220" cy="645160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天平不平衡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8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grpSp>
        <p:nvGrpSpPr>
          <p:cNvPr id="22" name="组合 21"/>
          <p:cNvGrpSpPr/>
          <p:nvPr/>
        </p:nvGrpSpPr>
        <p:grpSpPr>
          <a:xfrm>
            <a:off x="3598545" y="123190"/>
            <a:ext cx="1947545" cy="953770"/>
            <a:chOff x="5514" y="272"/>
            <a:chExt cx="3067" cy="1502"/>
          </a:xfrm>
        </p:grpSpPr>
        <p:pic>
          <p:nvPicPr>
            <p:cNvPr id="5" name="图片 4" descr="C:\Users\Administrator\Desktop\11 拷贝.png11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14" y="272"/>
              <a:ext cx="3067" cy="1502"/>
            </a:xfrm>
            <a:prstGeom prst="rect">
              <a:avLst/>
            </a:prstGeom>
          </p:spPr>
        </p:pic>
        <p:sp>
          <p:nvSpPr>
            <p:cNvPr id="57" name="文本框 56"/>
            <p:cNvSpPr txBox="1"/>
            <p:nvPr/>
          </p:nvSpPr>
          <p:spPr>
            <a:xfrm>
              <a:off x="5604" y="816"/>
              <a:ext cx="2888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情景导学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1266" name="未知"/>
          <p:cNvSpPr/>
          <p:nvPr/>
        </p:nvSpPr>
        <p:spPr>
          <a:xfrm>
            <a:off x="1303020" y="4754563"/>
            <a:ext cx="6480175" cy="720725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0" y="2147483647"/>
              </a:cxn>
            </a:cxnLst>
            <a:rect l="0" t="0" r="0" b="0"/>
            <a:pathLst>
              <a:path w="3888" h="480">
                <a:moveTo>
                  <a:pt x="0" y="480"/>
                </a:moveTo>
                <a:lnTo>
                  <a:pt x="384" y="480"/>
                </a:lnTo>
                <a:lnTo>
                  <a:pt x="480" y="240"/>
                </a:lnTo>
                <a:lnTo>
                  <a:pt x="3408" y="240"/>
                </a:lnTo>
                <a:lnTo>
                  <a:pt x="3600" y="480"/>
                </a:lnTo>
                <a:lnTo>
                  <a:pt x="3888" y="480"/>
                </a:lnTo>
                <a:lnTo>
                  <a:pt x="3792" y="0"/>
                </a:lnTo>
                <a:lnTo>
                  <a:pt x="192" y="0"/>
                </a:lnTo>
                <a:lnTo>
                  <a:pt x="0" y="4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2700" cap="flat" cmpd="sng">
            <a:solidFill>
              <a:schemeClr val="tx1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dist="107763" dir="18900000" algn="ctr" rotWithShape="0">
              <a:schemeClr val="bg2">
                <a:alpha val="10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1267" name="Group 3"/>
          <p:cNvGrpSpPr/>
          <p:nvPr/>
        </p:nvGrpSpPr>
        <p:grpSpPr>
          <a:xfrm>
            <a:off x="4471670" y="4251325"/>
            <a:ext cx="288925" cy="719138"/>
            <a:chExt cx="181" cy="453"/>
          </a:xfrm>
        </p:grpSpPr>
        <p:sp>
          <p:nvSpPr>
            <p:cNvPr id="11300" name="AutoShape 4"/>
            <p:cNvSpPr/>
            <p:nvPr/>
          </p:nvSpPr>
          <p:spPr>
            <a:xfrm rot="5400000">
              <a:off x="-136" y="136"/>
              <a:ext cx="453" cy="181"/>
            </a:xfrm>
            <a:prstGeom prst="flowChartOnlineStorage">
              <a:avLst/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1301" name="Oval 5"/>
            <p:cNvSpPr/>
            <p:nvPr/>
          </p:nvSpPr>
          <p:spPr>
            <a:xfrm>
              <a:off x="45" y="45"/>
              <a:ext cx="91" cy="91"/>
            </a:xfrm>
            <a:prstGeom prst="ellipse">
              <a:avLst/>
            </a:prstGeom>
            <a:solidFill>
              <a:schemeClr val="bg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1268" name="未知"/>
          <p:cNvSpPr/>
          <p:nvPr/>
        </p:nvSpPr>
        <p:spPr>
          <a:xfrm rot="-453534">
            <a:off x="2384108" y="4251325"/>
            <a:ext cx="4464050" cy="288925"/>
          </a:xfrm>
          <a:custGeom>
            <a:cxnLst>
              <a:cxn ang="0">
                <a:pos x="0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0"/>
              </a:cxn>
            </a:cxnLst>
            <a:rect l="0" t="0" r="0" b="0"/>
            <a:pathLst>
              <a:path w="2812" h="182">
                <a:moveTo>
                  <a:pt x="0" y="0"/>
                </a:moveTo>
                <a:lnTo>
                  <a:pt x="2812" y="0"/>
                </a:lnTo>
                <a:lnTo>
                  <a:pt x="2812" y="91"/>
                </a:lnTo>
                <a:lnTo>
                  <a:pt x="2676" y="91"/>
                </a:lnTo>
                <a:lnTo>
                  <a:pt x="1497" y="182"/>
                </a:lnTo>
                <a:lnTo>
                  <a:pt x="1315" y="182"/>
                </a:lnTo>
                <a:lnTo>
                  <a:pt x="136" y="91"/>
                </a:lnTo>
                <a:lnTo>
                  <a:pt x="0" y="91"/>
                </a:lnTo>
                <a:lnTo>
                  <a:pt x="0" y="0"/>
                </a:lnTo>
                <a:close/>
              </a:path>
            </a:pathLst>
          </a:custGeom>
          <a:solidFill>
            <a:srgbClr val="993366">
              <a:alpha val="100000"/>
            </a:srgbClr>
          </a:solidFill>
          <a:ln w="9525" cap="flat" cmpd="sng">
            <a:solidFill>
              <a:schemeClr val="tx1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1269" name="Group 7"/>
          <p:cNvGrpSpPr/>
          <p:nvPr/>
        </p:nvGrpSpPr>
        <p:grpSpPr>
          <a:xfrm>
            <a:off x="5624195" y="3314700"/>
            <a:ext cx="2133600" cy="779463"/>
            <a:chExt cx="1344" cy="491"/>
          </a:xfrm>
        </p:grpSpPr>
        <p:sp>
          <p:nvSpPr>
            <p:cNvPr id="11298" name="Rectangle 8"/>
            <p:cNvSpPr/>
            <p:nvPr/>
          </p:nvSpPr>
          <p:spPr>
            <a:xfrm>
              <a:off x="635" y="144"/>
              <a:ext cx="136" cy="347"/>
            </a:xfrm>
            <a:prstGeom prst="rect">
              <a:avLst/>
            </a:prstGeom>
            <a:solidFill>
              <a:srgbClr val="993366"/>
            </a:solidFill>
            <a:ln w="12700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1299" name="未知"/>
            <p:cNvSpPr/>
            <p:nvPr/>
          </p:nvSpPr>
          <p:spPr>
            <a:xfrm>
              <a:off x="0" y="0"/>
              <a:ext cx="1344" cy="144"/>
            </a:xfrm>
            <a:custGeom>
              <a:cxnLst>
                <a:cxn ang="0">
                  <a:pos x="0" y="0"/>
                </a:cxn>
                <a:cxn ang="0">
                  <a:pos x="144" y="144"/>
                </a:cxn>
                <a:cxn ang="0">
                  <a:pos x="1248" y="144"/>
                </a:cxn>
                <a:cxn ang="0">
                  <a:pos x="1344" y="0"/>
                </a:cxn>
                <a:cxn ang="0">
                  <a:pos x="0" y="0"/>
                </a:cxn>
              </a:cxnLst>
              <a:rect l="0" t="0" r="0" b="0"/>
              <a:pathLst>
                <a:path w="1344" h="144">
                  <a:moveTo>
                    <a:pt x="0" y="0"/>
                  </a:moveTo>
                  <a:lnTo>
                    <a:pt x="144" y="144"/>
                  </a:lnTo>
                  <a:lnTo>
                    <a:pt x="1248" y="144"/>
                  </a:lnTo>
                  <a:lnTo>
                    <a:pt x="134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>
                <a:alpha val="100000"/>
              </a:srgbClr>
            </a:solidFill>
            <a:ln w="12700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107763" dir="18900000" algn="ctr" rotWithShape="0">
                <a:schemeClr val="bg2">
                  <a:alpha val="100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270" name="Group 10"/>
          <p:cNvGrpSpPr/>
          <p:nvPr/>
        </p:nvGrpSpPr>
        <p:grpSpPr>
          <a:xfrm>
            <a:off x="1376045" y="3005138"/>
            <a:ext cx="2133600" cy="1677987"/>
            <a:chExt cx="1344" cy="1057"/>
          </a:xfrm>
        </p:grpSpPr>
        <p:sp>
          <p:nvSpPr>
            <p:cNvPr id="11291" name="Rectangle 11"/>
            <p:cNvSpPr/>
            <p:nvPr/>
          </p:nvSpPr>
          <p:spPr>
            <a:xfrm>
              <a:off x="45" y="134"/>
              <a:ext cx="480" cy="384"/>
            </a:xfrm>
            <a:prstGeom prst="rect">
              <a:avLst/>
            </a:prstGeom>
            <a:solidFill>
              <a:srgbClr val="FFFF66"/>
            </a:soli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ObliqueTopRight">
                <a:rot lat="0" lon="0" rev="0"/>
              </a:camera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FF66"/>
              </a:extrusionClr>
            </a:sp3d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1292" name="Rectangle 12"/>
            <p:cNvSpPr/>
            <p:nvPr/>
          </p:nvSpPr>
          <p:spPr>
            <a:xfrm>
              <a:off x="717" y="0"/>
              <a:ext cx="528" cy="528"/>
            </a:xfrm>
            <a:prstGeom prst="rect">
              <a:avLst/>
            </a:prstGeom>
            <a:solidFill>
              <a:srgbClr val="FFFF66"/>
            </a:soli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ObliqueTopRight">
                <a:rot lat="0" lon="0" rev="0"/>
              </a:camera>
              <a:lightRig rig="legacyFlat3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FFFF66"/>
              </a:extrusionClr>
            </a:sp3d>
          </p:spPr>
          <p:txBody>
            <a:bodyPr wrap="none" anchor="ctr">
              <a:flatTx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1293" name="Text Box 13"/>
            <p:cNvSpPr txBox="1"/>
            <p:nvPr/>
          </p:nvSpPr>
          <p:spPr>
            <a:xfrm>
              <a:off x="93" y="86"/>
              <a:ext cx="528" cy="44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40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20</a:t>
              </a:r>
            </a:p>
          </p:txBody>
        </p:sp>
        <p:sp>
          <p:nvSpPr>
            <p:cNvPr id="11294" name="Text Box 14"/>
            <p:cNvSpPr txBox="1"/>
            <p:nvPr/>
          </p:nvSpPr>
          <p:spPr>
            <a:xfrm>
              <a:off x="765" y="48"/>
              <a:ext cx="480" cy="44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40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30</a:t>
              </a:r>
            </a:p>
          </p:txBody>
        </p:sp>
        <p:grpSp>
          <p:nvGrpSpPr>
            <p:cNvPr id="11295" name="Group 15"/>
            <p:cNvGrpSpPr/>
            <p:nvPr/>
          </p:nvGrpSpPr>
          <p:grpSpPr>
            <a:xfrm>
              <a:off x="0" y="566"/>
              <a:ext cx="1344" cy="491"/>
              <a:chExt cx="1344" cy="491"/>
            </a:xfrm>
          </p:grpSpPr>
          <p:sp>
            <p:nvSpPr>
              <p:cNvPr id="11296" name="Rectangle 16"/>
              <p:cNvSpPr/>
              <p:nvPr/>
            </p:nvSpPr>
            <p:spPr>
              <a:xfrm>
                <a:off x="635" y="144"/>
                <a:ext cx="136" cy="347"/>
              </a:xfrm>
              <a:prstGeom prst="rect">
                <a:avLst/>
              </a:prstGeom>
              <a:solidFill>
                <a:srgbClr val="993366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1297" name="未知"/>
              <p:cNvSpPr/>
              <p:nvPr/>
            </p:nvSpPr>
            <p:spPr>
              <a:xfrm>
                <a:off x="0" y="0"/>
                <a:ext cx="1344" cy="144"/>
              </a:xfrm>
              <a:custGeom>
                <a:cxnLst>
                  <a:cxn ang="0">
                    <a:pos x="0" y="0"/>
                  </a:cxn>
                  <a:cxn ang="0">
                    <a:pos x="144" y="144"/>
                  </a:cxn>
                  <a:cxn ang="0">
                    <a:pos x="1248" y="144"/>
                  </a:cxn>
                  <a:cxn ang="0">
                    <a:pos x="1344" y="0"/>
                  </a:cxn>
                  <a:cxn ang="0">
                    <a:pos x="0" y="0"/>
                  </a:cxn>
                </a:cxnLst>
                <a:rect l="0" t="0" r="0" b="0"/>
                <a:pathLst>
                  <a:path w="1344" h="144">
                    <a:moveTo>
                      <a:pt x="0" y="0"/>
                    </a:moveTo>
                    <a:lnTo>
                      <a:pt x="144" y="144"/>
                    </a:lnTo>
                    <a:lnTo>
                      <a:pt x="1248" y="144"/>
                    </a:lnTo>
                    <a:lnTo>
                      <a:pt x="13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3366">
                  <a:alpha val="100000"/>
                </a:srgbClr>
              </a:solidFill>
              <a:ln w="12700" cap="flat" cmpd="sng">
                <a:solidFill>
                  <a:schemeClr val="tx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107763" dir="18900000" algn="ctr" rotWithShape="0">
                  <a:schemeClr val="bg2">
                    <a:alpha val="100000"/>
                  </a:schemeClr>
                </a:outerShdw>
              </a:effec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6" name="Group 18"/>
          <p:cNvGrpSpPr/>
          <p:nvPr/>
        </p:nvGrpSpPr>
        <p:grpSpPr>
          <a:xfrm>
            <a:off x="6127433" y="1443038"/>
            <a:ext cx="1195387" cy="1157278"/>
            <a:chExt cx="753" cy="730"/>
          </a:xfrm>
        </p:grpSpPr>
        <p:sp>
          <p:nvSpPr>
            <p:cNvPr id="11287" name="Rectangle 19"/>
            <p:cNvSpPr/>
            <p:nvPr/>
          </p:nvSpPr>
          <p:spPr>
            <a:xfrm>
              <a:off x="144" y="136"/>
              <a:ext cx="428" cy="166"/>
            </a:xfrm>
            <a:prstGeom prst="rect">
              <a:avLst/>
            </a:prstGeom>
            <a:solidFill>
              <a:srgbClr val="33CCCC"/>
            </a:solidFill>
            <a:ln w="12700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1288" name="Rectangle 20"/>
            <p:cNvSpPr/>
            <p:nvPr/>
          </p:nvSpPr>
          <p:spPr>
            <a:xfrm>
              <a:off x="0" y="302"/>
              <a:ext cx="753" cy="384"/>
            </a:xfrm>
            <a:prstGeom prst="rect">
              <a:avLst/>
            </a:prstGeom>
            <a:solidFill>
              <a:srgbClr val="33CCCC"/>
            </a:solidFill>
            <a:ln w="12700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1289" name="Text Box 21"/>
            <p:cNvSpPr txBox="1"/>
            <p:nvPr/>
          </p:nvSpPr>
          <p:spPr>
            <a:xfrm>
              <a:off x="137" y="284"/>
              <a:ext cx="480" cy="44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40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50</a:t>
              </a:r>
            </a:p>
          </p:txBody>
        </p:sp>
        <p:sp>
          <p:nvSpPr>
            <p:cNvPr id="11290" name="Rectangle 22"/>
            <p:cNvSpPr/>
            <p:nvPr/>
          </p:nvSpPr>
          <p:spPr>
            <a:xfrm>
              <a:off x="49" y="0"/>
              <a:ext cx="614" cy="160"/>
            </a:xfrm>
            <a:prstGeom prst="rect">
              <a:avLst/>
            </a:prstGeom>
            <a:solidFill>
              <a:srgbClr val="33CCCC"/>
            </a:solidFill>
            <a:ln w="12700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272" name="Group 23"/>
          <p:cNvGrpSpPr/>
          <p:nvPr/>
        </p:nvGrpSpPr>
        <p:grpSpPr>
          <a:xfrm>
            <a:off x="3968433" y="3243263"/>
            <a:ext cx="1295400" cy="1008062"/>
            <a:chExt cx="816" cy="635"/>
          </a:xfrm>
        </p:grpSpPr>
        <p:sp>
          <p:nvSpPr>
            <p:cNvPr id="11275" name="Rectangle 24"/>
            <p:cNvSpPr/>
            <p:nvPr/>
          </p:nvSpPr>
          <p:spPr>
            <a:xfrm>
              <a:off x="317" y="408"/>
              <a:ext cx="181" cy="227"/>
            </a:xfrm>
            <a:prstGeom prst="rect">
              <a:avLst/>
            </a:prstGeom>
            <a:solidFill>
              <a:srgbClr val="993366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11276" name="Group 25"/>
            <p:cNvGrpSpPr/>
            <p:nvPr/>
          </p:nvGrpSpPr>
          <p:grpSpPr>
            <a:xfrm>
              <a:off x="0" y="0"/>
              <a:ext cx="816" cy="430"/>
              <a:chExt cx="816" cy="430"/>
            </a:xfrm>
          </p:grpSpPr>
          <p:sp>
            <p:nvSpPr>
              <p:cNvPr id="11277" name="AutoShape 26"/>
              <p:cNvSpPr/>
              <p:nvPr/>
            </p:nvSpPr>
            <p:spPr>
              <a:xfrm rot="-5377123">
                <a:off x="192" y="-192"/>
                <a:ext cx="430" cy="815"/>
              </a:xfrm>
              <a:prstGeom prst="flowChartDelay">
                <a:avLst/>
              </a:prstGeom>
              <a:solidFill>
                <a:schemeClr val="bg1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1278" name="Line 27"/>
              <p:cNvSpPr/>
              <p:nvPr/>
            </p:nvSpPr>
            <p:spPr>
              <a:xfrm rot="1157402" flipH="1">
                <a:off x="544" y="23"/>
                <a:ext cx="0" cy="45"/>
              </a:xfrm>
              <a:prstGeom prst="line">
                <a:avLst/>
              </a:prstGeom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79" name="Line 28"/>
              <p:cNvSpPr/>
              <p:nvPr/>
            </p:nvSpPr>
            <p:spPr>
              <a:xfrm rot="-1483823" flipH="1">
                <a:off x="272" y="23"/>
                <a:ext cx="0" cy="45"/>
              </a:xfrm>
              <a:prstGeom prst="line">
                <a:avLst/>
              </a:prstGeom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80" name="Line 29"/>
              <p:cNvSpPr/>
              <p:nvPr/>
            </p:nvSpPr>
            <p:spPr>
              <a:xfrm rot="1665513" flipH="1">
                <a:off x="680" y="68"/>
                <a:ext cx="0" cy="45"/>
              </a:xfrm>
              <a:prstGeom prst="line">
                <a:avLst/>
              </a:prstGeom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81" name="Line 30"/>
              <p:cNvSpPr/>
              <p:nvPr/>
            </p:nvSpPr>
            <p:spPr>
              <a:xfrm rot="-1917902" flipH="1">
                <a:off x="136" y="68"/>
                <a:ext cx="0" cy="45"/>
              </a:xfrm>
              <a:prstGeom prst="line">
                <a:avLst/>
              </a:prstGeom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82" name="Line 31"/>
              <p:cNvSpPr/>
              <p:nvPr/>
            </p:nvSpPr>
            <p:spPr>
              <a:xfrm rot="3697986">
                <a:off x="785" y="151"/>
                <a:ext cx="1" cy="45"/>
              </a:xfrm>
              <a:prstGeom prst="line">
                <a:avLst/>
              </a:prstGeom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83" name="Line 32"/>
              <p:cNvSpPr/>
              <p:nvPr/>
            </p:nvSpPr>
            <p:spPr>
              <a:xfrm rot="5670126">
                <a:off x="785" y="287"/>
                <a:ext cx="1" cy="45"/>
              </a:xfrm>
              <a:prstGeom prst="line">
                <a:avLst/>
              </a:prstGeom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84" name="Line 33"/>
              <p:cNvSpPr/>
              <p:nvPr/>
            </p:nvSpPr>
            <p:spPr>
              <a:xfrm rot="9017851">
                <a:off x="9" y="152"/>
                <a:ext cx="32" cy="40"/>
              </a:xfrm>
              <a:prstGeom prst="line">
                <a:avLst/>
              </a:prstGeom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85" name="Line 34"/>
              <p:cNvSpPr/>
              <p:nvPr/>
            </p:nvSpPr>
            <p:spPr>
              <a:xfrm rot="5670126">
                <a:off x="22" y="265"/>
                <a:ext cx="1" cy="45"/>
              </a:xfrm>
              <a:prstGeom prst="line">
                <a:avLst/>
              </a:prstGeom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1286" name="Line 35"/>
              <p:cNvSpPr/>
              <p:nvPr/>
            </p:nvSpPr>
            <p:spPr>
              <a:xfrm rot="352388" flipH="1">
                <a:off x="408" y="23"/>
                <a:ext cx="0" cy="45"/>
              </a:xfrm>
              <a:prstGeom prst="line">
                <a:avLst/>
              </a:prstGeom>
              <a:ln w="381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sp>
        <p:nvSpPr>
          <p:cNvPr id="11273" name="AutoShape 36"/>
          <p:cNvSpPr/>
          <p:nvPr/>
        </p:nvSpPr>
        <p:spPr>
          <a:xfrm rot="8626414">
            <a:off x="4255770" y="3382963"/>
            <a:ext cx="127000" cy="1084262"/>
          </a:xfrm>
          <a:prstGeom prst="flowChartMerge">
            <a:avLst/>
          </a:prstGeom>
          <a:solidFill>
            <a:srgbClr val="FF0000"/>
          </a:solidFill>
          <a:ln w="127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72 -0.07338 L 0.00572 0.10509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grpSp>
        <p:nvGrpSpPr>
          <p:cNvPr id="22" name="组合 21"/>
          <p:cNvGrpSpPr/>
          <p:nvPr/>
        </p:nvGrpSpPr>
        <p:grpSpPr>
          <a:xfrm>
            <a:off x="3598545" y="123190"/>
            <a:ext cx="1947545" cy="953770"/>
            <a:chOff x="5514" y="272"/>
            <a:chExt cx="3067" cy="1502"/>
          </a:xfrm>
        </p:grpSpPr>
        <p:pic>
          <p:nvPicPr>
            <p:cNvPr id="5" name="图片 4" descr="C:\Users\Administrator\Desktop\11 拷贝.png11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14" y="272"/>
              <a:ext cx="3067" cy="1502"/>
            </a:xfrm>
            <a:prstGeom prst="rect">
              <a:avLst/>
            </a:prstGeom>
          </p:spPr>
        </p:pic>
        <p:sp>
          <p:nvSpPr>
            <p:cNvPr id="57" name="文本框 56"/>
            <p:cNvSpPr txBox="1"/>
            <p:nvPr/>
          </p:nvSpPr>
          <p:spPr>
            <a:xfrm>
              <a:off x="5604" y="816"/>
              <a:ext cx="2888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情景导学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grpSp>
        <p:nvGrpSpPr>
          <p:cNvPr id="12290" name="Group 2"/>
          <p:cNvGrpSpPr/>
          <p:nvPr/>
        </p:nvGrpSpPr>
        <p:grpSpPr>
          <a:xfrm>
            <a:off x="1258888" y="2905760"/>
            <a:ext cx="6480175" cy="2232025"/>
            <a:chExt cx="4082" cy="1406"/>
          </a:xfrm>
        </p:grpSpPr>
        <p:sp>
          <p:nvSpPr>
            <p:cNvPr id="12302" name="未知"/>
            <p:cNvSpPr/>
            <p:nvPr/>
          </p:nvSpPr>
          <p:spPr>
            <a:xfrm>
              <a:off x="681" y="635"/>
              <a:ext cx="2812" cy="182"/>
            </a:xfrm>
            <a:custGeom>
              <a:cxnLst>
                <a:cxn ang="0">
                  <a:pos x="0" y="0"/>
                </a:cxn>
                <a:cxn ang="0">
                  <a:pos x="2812" y="0"/>
                </a:cxn>
                <a:cxn ang="0">
                  <a:pos x="2812" y="91"/>
                </a:cxn>
                <a:cxn ang="0">
                  <a:pos x="2676" y="91"/>
                </a:cxn>
                <a:cxn ang="0">
                  <a:pos x="1497" y="182"/>
                </a:cxn>
                <a:cxn ang="0">
                  <a:pos x="1315" y="182"/>
                </a:cxn>
                <a:cxn ang="0">
                  <a:pos x="136" y="91"/>
                </a:cxn>
                <a:cxn ang="0">
                  <a:pos x="0" y="91"/>
                </a:cxn>
                <a:cxn ang="0">
                  <a:pos x="0" y="0"/>
                </a:cxn>
              </a:cxnLst>
              <a:rect l="0" t="0" r="0" b="0"/>
              <a:pathLst>
                <a:path w="2812" h="182">
                  <a:moveTo>
                    <a:pt x="0" y="0"/>
                  </a:moveTo>
                  <a:lnTo>
                    <a:pt x="2812" y="0"/>
                  </a:lnTo>
                  <a:lnTo>
                    <a:pt x="2812" y="91"/>
                  </a:lnTo>
                  <a:lnTo>
                    <a:pt x="2676" y="91"/>
                  </a:lnTo>
                  <a:lnTo>
                    <a:pt x="1497" y="182"/>
                  </a:lnTo>
                  <a:lnTo>
                    <a:pt x="1315" y="182"/>
                  </a:lnTo>
                  <a:lnTo>
                    <a:pt x="136" y="91"/>
                  </a:lnTo>
                  <a:lnTo>
                    <a:pt x="0" y="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>
                <a:alpha val="100000"/>
              </a:srgbClr>
            </a:solidFill>
            <a:ln w="9525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12303" name="Group 4"/>
            <p:cNvGrpSpPr/>
            <p:nvPr/>
          </p:nvGrpSpPr>
          <p:grpSpPr>
            <a:xfrm>
              <a:off x="1679" y="0"/>
              <a:ext cx="816" cy="635"/>
              <a:chExt cx="816" cy="635"/>
            </a:xfrm>
          </p:grpSpPr>
          <p:sp>
            <p:nvSpPr>
              <p:cNvPr id="12315" name="Rectangle 5"/>
              <p:cNvSpPr/>
              <p:nvPr/>
            </p:nvSpPr>
            <p:spPr>
              <a:xfrm>
                <a:off x="317" y="408"/>
                <a:ext cx="181" cy="227"/>
              </a:xfrm>
              <a:prstGeom prst="rect">
                <a:avLst/>
              </a:prstGeom>
              <a:solidFill>
                <a:srgbClr val="993366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grpSp>
            <p:nvGrpSpPr>
              <p:cNvPr id="12316" name="Group 6"/>
              <p:cNvGrpSpPr/>
              <p:nvPr/>
            </p:nvGrpSpPr>
            <p:grpSpPr>
              <a:xfrm>
                <a:off x="0" y="0"/>
                <a:ext cx="816" cy="430"/>
                <a:chExt cx="816" cy="430"/>
              </a:xfrm>
            </p:grpSpPr>
            <p:sp>
              <p:nvSpPr>
                <p:cNvPr id="12317" name="AutoShape 7"/>
                <p:cNvSpPr/>
                <p:nvPr/>
              </p:nvSpPr>
              <p:spPr>
                <a:xfrm rot="-5377123">
                  <a:off x="192" y="-192"/>
                  <a:ext cx="430" cy="815"/>
                </a:xfrm>
                <a:prstGeom prst="flowChartDelay">
                  <a:avLst/>
                </a:prstGeom>
                <a:solidFill>
                  <a:schemeClr val="bg1"/>
                </a:solidFill>
                <a:ln w="12700" cap="flat" cmpd="sng">
                  <a:solidFill>
                    <a:schemeClr val="tx1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2318" name="Line 8"/>
                <p:cNvSpPr/>
                <p:nvPr/>
              </p:nvSpPr>
              <p:spPr>
                <a:xfrm rot="1157402" flipH="1">
                  <a:off x="544" y="23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319" name="Line 9"/>
                <p:cNvSpPr/>
                <p:nvPr/>
              </p:nvSpPr>
              <p:spPr>
                <a:xfrm rot="-1483823" flipH="1">
                  <a:off x="272" y="23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320" name="Line 10"/>
                <p:cNvSpPr/>
                <p:nvPr/>
              </p:nvSpPr>
              <p:spPr>
                <a:xfrm rot="1665513" flipH="1">
                  <a:off x="680" y="68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321" name="Line 11"/>
                <p:cNvSpPr/>
                <p:nvPr/>
              </p:nvSpPr>
              <p:spPr>
                <a:xfrm rot="-1917902" flipH="1">
                  <a:off x="136" y="68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322" name="Line 12"/>
                <p:cNvSpPr/>
                <p:nvPr/>
              </p:nvSpPr>
              <p:spPr>
                <a:xfrm rot="3697986">
                  <a:off x="785" y="151"/>
                  <a:ext cx="1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323" name="Line 13"/>
                <p:cNvSpPr/>
                <p:nvPr/>
              </p:nvSpPr>
              <p:spPr>
                <a:xfrm rot="5670126">
                  <a:off x="785" y="287"/>
                  <a:ext cx="1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324" name="Line 14"/>
                <p:cNvSpPr/>
                <p:nvPr/>
              </p:nvSpPr>
              <p:spPr>
                <a:xfrm rot="9017851">
                  <a:off x="9" y="152"/>
                  <a:ext cx="32" cy="40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325" name="Line 15"/>
                <p:cNvSpPr/>
                <p:nvPr/>
              </p:nvSpPr>
              <p:spPr>
                <a:xfrm rot="5670126">
                  <a:off x="22" y="265"/>
                  <a:ext cx="1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  <p:sp>
              <p:nvSpPr>
                <p:cNvPr id="12326" name="Line 16"/>
                <p:cNvSpPr/>
                <p:nvPr/>
              </p:nvSpPr>
              <p:spPr>
                <a:xfrm rot="352388" flipH="1">
                  <a:off x="408" y="23"/>
                  <a:ext cx="0" cy="45"/>
                </a:xfrm>
                <a:prstGeom prst="line">
                  <a:avLst/>
                </a:prstGeom>
                <a:ln w="381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/>
                </a:p>
              </p:txBody>
            </p:sp>
          </p:grpSp>
        </p:grpSp>
        <p:sp>
          <p:nvSpPr>
            <p:cNvPr id="12304" name="AutoShape 17"/>
            <p:cNvSpPr/>
            <p:nvPr/>
          </p:nvSpPr>
          <p:spPr>
            <a:xfrm rot="-10786517">
              <a:off x="2041" y="88"/>
              <a:ext cx="80" cy="683"/>
            </a:xfrm>
            <a:prstGeom prst="flowChartMerge">
              <a:avLst/>
            </a:prstGeom>
            <a:solidFill>
              <a:srgbClr val="FF0000"/>
            </a:solidFill>
            <a:ln w="12700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rot="10800000"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12305" name="Group 18"/>
            <p:cNvGrpSpPr/>
            <p:nvPr/>
          </p:nvGrpSpPr>
          <p:grpSpPr>
            <a:xfrm>
              <a:off x="46" y="219"/>
              <a:ext cx="1344" cy="491"/>
              <a:chExt cx="1344" cy="491"/>
            </a:xfrm>
          </p:grpSpPr>
          <p:sp>
            <p:nvSpPr>
              <p:cNvPr id="12313" name="Rectangle 19"/>
              <p:cNvSpPr/>
              <p:nvPr/>
            </p:nvSpPr>
            <p:spPr>
              <a:xfrm>
                <a:off x="635" y="144"/>
                <a:ext cx="136" cy="347"/>
              </a:xfrm>
              <a:prstGeom prst="rect">
                <a:avLst/>
              </a:prstGeom>
              <a:solidFill>
                <a:srgbClr val="993366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2314" name="未知"/>
              <p:cNvSpPr/>
              <p:nvPr/>
            </p:nvSpPr>
            <p:spPr>
              <a:xfrm>
                <a:off x="0" y="0"/>
                <a:ext cx="1344" cy="144"/>
              </a:xfrm>
              <a:custGeom>
                <a:cxnLst>
                  <a:cxn ang="0">
                    <a:pos x="0" y="0"/>
                  </a:cxn>
                  <a:cxn ang="0">
                    <a:pos x="144" y="144"/>
                  </a:cxn>
                  <a:cxn ang="0">
                    <a:pos x="1248" y="144"/>
                  </a:cxn>
                  <a:cxn ang="0">
                    <a:pos x="1344" y="0"/>
                  </a:cxn>
                  <a:cxn ang="0">
                    <a:pos x="0" y="0"/>
                  </a:cxn>
                </a:cxnLst>
                <a:rect l="0" t="0" r="0" b="0"/>
                <a:pathLst>
                  <a:path w="1344" h="144">
                    <a:moveTo>
                      <a:pt x="0" y="0"/>
                    </a:moveTo>
                    <a:lnTo>
                      <a:pt x="144" y="144"/>
                    </a:lnTo>
                    <a:lnTo>
                      <a:pt x="1248" y="144"/>
                    </a:lnTo>
                    <a:lnTo>
                      <a:pt x="13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3366">
                  <a:alpha val="100000"/>
                </a:srgbClr>
              </a:solidFill>
              <a:ln w="12700" cap="flat" cmpd="sng">
                <a:solidFill>
                  <a:schemeClr val="tx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107763" dir="18900000" algn="ctr" rotWithShape="0">
                  <a:schemeClr val="bg2">
                    <a:alpha val="100000"/>
                  </a:schemeClr>
                </a:outerShdw>
              </a:effec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12306" name="Group 21"/>
            <p:cNvGrpSpPr/>
            <p:nvPr/>
          </p:nvGrpSpPr>
          <p:grpSpPr>
            <a:xfrm>
              <a:off x="1996" y="635"/>
              <a:ext cx="182" cy="453"/>
              <a:chExt cx="181" cy="453"/>
            </a:xfrm>
          </p:grpSpPr>
          <p:sp>
            <p:nvSpPr>
              <p:cNvPr id="12311" name="AutoShape 22"/>
              <p:cNvSpPr/>
              <p:nvPr/>
            </p:nvSpPr>
            <p:spPr>
              <a:xfrm rot="5400000">
                <a:off x="-136" y="136"/>
                <a:ext cx="453" cy="181"/>
              </a:xfrm>
              <a:prstGeom prst="flowChartOnlineStorage">
                <a:avLst/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rot="10800000" vert="eaVert"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2312" name="Oval 23"/>
              <p:cNvSpPr/>
              <p:nvPr/>
            </p:nvSpPr>
            <p:spPr>
              <a:xfrm>
                <a:off x="45" y="45"/>
                <a:ext cx="91" cy="91"/>
              </a:xfrm>
              <a:prstGeom prst="ellipse">
                <a:avLst/>
              </a:prstGeom>
              <a:solidFill>
                <a:schemeClr val="bg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2307" name="未知"/>
            <p:cNvSpPr/>
            <p:nvPr/>
          </p:nvSpPr>
          <p:spPr>
            <a:xfrm>
              <a:off x="0" y="952"/>
              <a:ext cx="4082" cy="454"/>
            </a:xfrm>
            <a:custGeom>
              <a:cxnLst>
                <a:cxn ang="0">
                  <a:pos x="0" y="384"/>
                </a:cxn>
                <a:cxn ang="0">
                  <a:pos x="466" y="384"/>
                </a:cxn>
                <a:cxn ang="0">
                  <a:pos x="583" y="192"/>
                </a:cxn>
                <a:cxn ang="0">
                  <a:pos x="4141" y="192"/>
                </a:cxn>
                <a:cxn ang="0">
                  <a:pos x="4375" y="384"/>
                </a:cxn>
                <a:cxn ang="0">
                  <a:pos x="4725" y="384"/>
                </a:cxn>
                <a:cxn ang="0">
                  <a:pos x="4608" y="0"/>
                </a:cxn>
                <a:cxn ang="0">
                  <a:pos x="234" y="0"/>
                </a:cxn>
                <a:cxn ang="0">
                  <a:pos x="0" y="384"/>
                </a:cxn>
              </a:cxnLst>
              <a:rect l="0" t="0" r="0" b="0"/>
              <a:pathLst>
                <a:path w="3888" h="480">
                  <a:moveTo>
                    <a:pt x="0" y="480"/>
                  </a:moveTo>
                  <a:lnTo>
                    <a:pt x="384" y="480"/>
                  </a:lnTo>
                  <a:lnTo>
                    <a:pt x="480" y="240"/>
                  </a:lnTo>
                  <a:lnTo>
                    <a:pt x="3408" y="240"/>
                  </a:lnTo>
                  <a:lnTo>
                    <a:pt x="3600" y="480"/>
                  </a:lnTo>
                  <a:lnTo>
                    <a:pt x="3888" y="480"/>
                  </a:lnTo>
                  <a:lnTo>
                    <a:pt x="3792" y="0"/>
                  </a:lnTo>
                  <a:lnTo>
                    <a:pt x="192" y="0"/>
                  </a:lnTo>
                  <a:lnTo>
                    <a:pt x="0" y="4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700" cap="flat" cmpd="sng">
              <a:solidFill>
                <a:schemeClr val="tx1">
                  <a:alpha val="10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dist="107763" dir="18900000" algn="ctr" rotWithShape="0">
                <a:schemeClr val="bg2">
                  <a:alpha val="100000"/>
                </a:schemeClr>
              </a:outerShdw>
            </a:effec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12308" name="Group 25"/>
            <p:cNvGrpSpPr/>
            <p:nvPr/>
          </p:nvGrpSpPr>
          <p:grpSpPr>
            <a:xfrm>
              <a:off x="2722" y="234"/>
              <a:ext cx="1344" cy="491"/>
              <a:chExt cx="1344" cy="491"/>
            </a:xfrm>
          </p:grpSpPr>
          <p:sp>
            <p:nvSpPr>
              <p:cNvPr id="12309" name="Rectangle 26"/>
              <p:cNvSpPr/>
              <p:nvPr/>
            </p:nvSpPr>
            <p:spPr>
              <a:xfrm>
                <a:off x="635" y="144"/>
                <a:ext cx="136" cy="347"/>
              </a:xfrm>
              <a:prstGeom prst="rect">
                <a:avLst/>
              </a:prstGeom>
              <a:solidFill>
                <a:srgbClr val="993366"/>
              </a:solidFill>
              <a:ln w="127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2310" name="未知"/>
              <p:cNvSpPr/>
              <p:nvPr/>
            </p:nvSpPr>
            <p:spPr>
              <a:xfrm>
                <a:off x="0" y="0"/>
                <a:ext cx="1344" cy="144"/>
              </a:xfrm>
              <a:custGeom>
                <a:cxnLst>
                  <a:cxn ang="0">
                    <a:pos x="0" y="0"/>
                  </a:cxn>
                  <a:cxn ang="0">
                    <a:pos x="144" y="144"/>
                  </a:cxn>
                  <a:cxn ang="0">
                    <a:pos x="1248" y="144"/>
                  </a:cxn>
                  <a:cxn ang="0">
                    <a:pos x="1344" y="0"/>
                  </a:cxn>
                  <a:cxn ang="0">
                    <a:pos x="0" y="0"/>
                  </a:cxn>
                </a:cxnLst>
                <a:rect l="0" t="0" r="0" b="0"/>
                <a:pathLst>
                  <a:path w="1344" h="144">
                    <a:moveTo>
                      <a:pt x="0" y="0"/>
                    </a:moveTo>
                    <a:lnTo>
                      <a:pt x="144" y="144"/>
                    </a:lnTo>
                    <a:lnTo>
                      <a:pt x="1248" y="144"/>
                    </a:lnTo>
                    <a:lnTo>
                      <a:pt x="134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3366">
                  <a:alpha val="100000"/>
                </a:srgbClr>
              </a:solidFill>
              <a:ln w="12700" cap="flat" cmpd="sng">
                <a:solidFill>
                  <a:schemeClr val="tx1">
                    <a:alpha val="10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dist="107763" dir="18900000" algn="ctr" rotWithShape="0">
                  <a:schemeClr val="bg2">
                    <a:alpha val="100000"/>
                  </a:schemeClr>
                </a:outerShdw>
              </a:effec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12291" name="Rectangle 28"/>
          <p:cNvSpPr/>
          <p:nvPr/>
        </p:nvSpPr>
        <p:spPr>
          <a:xfrm>
            <a:off x="6156325" y="2664460"/>
            <a:ext cx="974725" cy="609600"/>
          </a:xfrm>
          <a:prstGeom prst="rect">
            <a:avLst/>
          </a:prstGeom>
          <a:solidFill>
            <a:srgbClr val="33CCCC"/>
          </a:solidFill>
          <a:ln w="127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2" name="Rectangle 29"/>
          <p:cNvSpPr/>
          <p:nvPr/>
        </p:nvSpPr>
        <p:spPr>
          <a:xfrm>
            <a:off x="6299200" y="2400935"/>
            <a:ext cx="679450" cy="263525"/>
          </a:xfrm>
          <a:prstGeom prst="rect">
            <a:avLst/>
          </a:prstGeom>
          <a:solidFill>
            <a:srgbClr val="33CCCC"/>
          </a:solidFill>
          <a:ln w="127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3" name="Rectangle 30"/>
          <p:cNvSpPr/>
          <p:nvPr/>
        </p:nvSpPr>
        <p:spPr>
          <a:xfrm>
            <a:off x="6154738" y="2185035"/>
            <a:ext cx="974725" cy="254000"/>
          </a:xfrm>
          <a:prstGeom prst="rect">
            <a:avLst/>
          </a:prstGeom>
          <a:solidFill>
            <a:srgbClr val="33CCCC"/>
          </a:solidFill>
          <a:ln w="127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4" name="Rectangle 31"/>
          <p:cNvSpPr/>
          <p:nvPr/>
        </p:nvSpPr>
        <p:spPr>
          <a:xfrm>
            <a:off x="1474788" y="2616835"/>
            <a:ext cx="762000" cy="609600"/>
          </a:xfrm>
          <a:prstGeom prst="rect">
            <a:avLst/>
          </a:prstGeom>
          <a:solidFill>
            <a:srgbClr val="FFFF66"/>
          </a:solidFill>
          <a:ln w="9525" cap="flat" cmpd="sng">
            <a:prstDash val="solid"/>
            <a:miter/>
            <a:headEnd type="none" w="med" len="med"/>
            <a:tailEnd type="none" w="med" len="med"/>
          </a:ln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66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5" name="Text Box 32"/>
          <p:cNvSpPr txBox="1"/>
          <p:nvPr/>
        </p:nvSpPr>
        <p:spPr>
          <a:xfrm>
            <a:off x="1546225" y="2616835"/>
            <a:ext cx="8382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</a:p>
        </p:txBody>
      </p:sp>
      <p:sp>
        <p:nvSpPr>
          <p:cNvPr id="47137" name="Text Box 33" descr="羊皮纸"/>
          <p:cNvSpPr txBox="1"/>
          <p:nvPr/>
        </p:nvSpPr>
        <p:spPr>
          <a:xfrm>
            <a:off x="3034030" y="1380490"/>
            <a:ext cx="305752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</a:rPr>
              <a:t>天平又平衡了</a:t>
            </a:r>
          </a:p>
        </p:txBody>
      </p:sp>
      <p:sp>
        <p:nvSpPr>
          <p:cNvPr id="47138" name="Text Box 34"/>
          <p:cNvSpPr txBox="1"/>
          <p:nvPr/>
        </p:nvSpPr>
        <p:spPr>
          <a:xfrm>
            <a:off x="3050540" y="5395595"/>
            <a:ext cx="304482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20 </a:t>
            </a:r>
            <a:r>
              <a:rPr lang="zh-CN" altLang="en-US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＋</a:t>
            </a:r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lang="zh-CN" altLang="en-US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＝</a:t>
            </a:r>
            <a:r>
              <a:rPr lang="en-US" altLang="zh-CN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50</a:t>
            </a:r>
          </a:p>
        </p:txBody>
      </p:sp>
      <p:sp>
        <p:nvSpPr>
          <p:cNvPr id="12298" name="Rectangle 35"/>
          <p:cNvSpPr/>
          <p:nvPr/>
        </p:nvSpPr>
        <p:spPr>
          <a:xfrm>
            <a:off x="2386648" y="2403793"/>
            <a:ext cx="838200" cy="838200"/>
          </a:xfrm>
          <a:prstGeom prst="rect">
            <a:avLst/>
          </a:prstGeom>
          <a:solidFill>
            <a:srgbClr val="FFFF66"/>
          </a:solidFill>
          <a:ln w="9525" cap="flat" cmpd="sng">
            <a:prstDash val="solid"/>
            <a:miter/>
            <a:headEnd type="none" w="med" len="med"/>
            <a:tailEnd type="none" w="med" len="med"/>
          </a:ln>
          <a:scene3d>
            <a:camera prst="legacyObliqueTopRight">
              <a:rot lat="0" lon="0" rev="0"/>
            </a:camera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66"/>
            </a:extrusionClr>
          </a:sp3d>
        </p:spPr>
        <p:txBody>
          <a:bodyPr wrap="none" anchor="ctr">
            <a:flatTx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9" name="Text Box 36"/>
          <p:cNvSpPr txBox="1"/>
          <p:nvPr/>
        </p:nvSpPr>
        <p:spPr>
          <a:xfrm>
            <a:off x="2432050" y="2470150"/>
            <a:ext cx="74803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</a:p>
        </p:txBody>
      </p:sp>
      <p:sp>
        <p:nvSpPr>
          <p:cNvPr id="12300" name="Text Box 37"/>
          <p:cNvSpPr txBox="1"/>
          <p:nvPr/>
        </p:nvSpPr>
        <p:spPr>
          <a:xfrm>
            <a:off x="6230938" y="2616835"/>
            <a:ext cx="748030" cy="70675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7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7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47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圆角矩形 41"/>
          <p:cNvSpPr/>
          <p:nvPr/>
        </p:nvSpPr>
        <p:spPr>
          <a:xfrm>
            <a:off x="788810" y="2347547"/>
            <a:ext cx="7585364" cy="3244361"/>
          </a:xfrm>
          <a:prstGeom prst="roundRect">
            <a:avLst>
              <a:gd name="adj" fmla="val 71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Times New Roman"/>
                <a:ea typeface="Arial"/>
                <a:cs typeface="Arial"/>
                <a:sym typeface="Wingding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55" name="图片 54" descr="C:\Users\Administrator\Desktop\13.png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8626" y="3642928"/>
            <a:ext cx="4709230" cy="969010"/>
          </a:xfrm>
          <a:prstGeom prst="rect">
            <a:avLst/>
          </a:prstGeom>
        </p:spPr>
      </p:pic>
      <p:sp>
        <p:nvSpPr>
          <p:cNvPr id="57" name="文本框 56"/>
          <p:cNvSpPr txBox="1"/>
          <p:nvPr/>
        </p:nvSpPr>
        <p:spPr>
          <a:xfrm>
            <a:off x="3155950" y="4754245"/>
            <a:ext cx="304609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4400" b="1">
                <a:solidFill>
                  <a:srgbClr val="506FA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探索与发现</a:t>
            </a:r>
            <a:endParaRPr lang="zh-CN" altLang="en-US" sz="4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58" name="文本框 57"/>
          <p:cNvSpPr txBox="1"/>
          <p:nvPr/>
        </p:nvSpPr>
        <p:spPr>
          <a:xfrm>
            <a:off x="4140835" y="3730625"/>
            <a:ext cx="77025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4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02</a:t>
            </a:r>
          </a:p>
        </p:txBody>
      </p:sp>
      <p:pic>
        <p:nvPicPr>
          <p:cNvPr id="62" name="图片 6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880" y="1932071"/>
            <a:ext cx="969519" cy="969545"/>
          </a:xfrm>
          <a:prstGeom prst="rect">
            <a:avLst/>
          </a:prstGeom>
          <a:effectLst>
            <a:outerShdw blurRad="114300" dist="635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3" name="图片 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5485" y="1921250"/>
            <a:ext cx="995489" cy="991187"/>
          </a:xfrm>
          <a:prstGeom prst="rect">
            <a:avLst/>
          </a:prstGeom>
          <a:effectLst>
            <a:outerShdw blurRad="114300" dist="635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2" name="组合 1"/>
          <p:cNvGrpSpPr/>
          <p:nvPr/>
        </p:nvGrpSpPr>
        <p:grpSpPr>
          <a:xfrm>
            <a:off x="1149985" y="2012315"/>
            <a:ext cx="849630" cy="849630"/>
            <a:chOff x="1811" y="3169"/>
            <a:chExt cx="1338" cy="1338"/>
          </a:xfrm>
        </p:grpSpPr>
        <p:sp>
          <p:nvSpPr>
            <p:cNvPr id="4" name="椭圆 3"/>
            <p:cNvSpPr/>
            <p:nvPr/>
          </p:nvSpPr>
          <p:spPr>
            <a:xfrm>
              <a:off x="1811" y="3169"/>
              <a:ext cx="1339" cy="1339"/>
            </a:xfrm>
            <a:prstGeom prst="ellipse">
              <a:avLst/>
            </a:prstGeom>
            <a:solidFill>
              <a:srgbClr val="BADECD"/>
            </a:solidFill>
            <a:ln w="63500">
              <a:solidFill>
                <a:srgbClr val="FFFFFF"/>
              </a:solidFill>
            </a:ln>
            <a:effectLst>
              <a:outerShdw blurRad="1270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pic>
          <p:nvPicPr>
            <p:cNvPr id="64" name="图片 6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974" y="3295"/>
              <a:ext cx="1088" cy="888"/>
            </a:xfrm>
            <a:prstGeom prst="rect">
              <a:avLst/>
            </a:prstGeom>
          </p:spPr>
        </p:pic>
      </p:grpSp>
      <p:pic>
        <p:nvPicPr>
          <p:cNvPr id="15" name="图片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6606" y="1270559"/>
            <a:ext cx="2242106" cy="2242169"/>
          </a:xfrm>
          <a:prstGeom prst="rect">
            <a:avLst/>
          </a:prstGeom>
          <a:effectLst>
            <a:outerShdw blurRad="114300" dist="635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90304" y="1930060"/>
            <a:ext cx="932805" cy="932831"/>
          </a:xfrm>
          <a:prstGeom prst="rect">
            <a:avLst/>
          </a:prstGeom>
          <a:effectLst>
            <a:outerShdw blurRad="114300" dist="635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3" presetClass="entr" presetSubtype="16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3" presetClass="entr" presetSubtype="16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3" presetClass="entr" presetSubtype="16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3" presetClass="entr" presetSubtype="16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3" presetClass="entr" presetSubtype="16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58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434080" y="90805"/>
            <a:ext cx="2275840" cy="1103630"/>
            <a:chOff x="5408" y="143"/>
            <a:chExt cx="3584" cy="1738"/>
          </a:xfrm>
        </p:grpSpPr>
        <p:pic>
          <p:nvPicPr>
            <p:cNvPr id="8" name="图片 7" descr="C:\Users\Administrator\Desktop\12 拷贝.png12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408" y="143"/>
              <a:ext cx="3584" cy="1738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/>
          </p:nvSpPr>
          <p:spPr>
            <a:xfrm>
              <a:off x="5469" y="754"/>
              <a:ext cx="3488" cy="919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探索与发现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pic>
        <p:nvPicPr>
          <p:cNvPr id="13314" name="Picture 42" descr="4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548" y="3670935"/>
            <a:ext cx="7942262" cy="28289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3315" name="Group 41"/>
          <p:cNvGrpSpPr/>
          <p:nvPr/>
        </p:nvGrpSpPr>
        <p:grpSpPr>
          <a:xfrm>
            <a:off x="3705860" y="3404235"/>
            <a:ext cx="1630363" cy="2117725"/>
            <a:chExt cx="454" cy="590"/>
          </a:xfrm>
        </p:grpSpPr>
        <p:sp>
          <p:nvSpPr>
            <p:cNvPr id="13339" name="Freeform 14"/>
            <p:cNvSpPr/>
            <p:nvPr/>
          </p:nvSpPr>
          <p:spPr>
            <a:xfrm>
              <a:off x="0" y="454"/>
              <a:ext cx="454" cy="136"/>
            </a:xfrm>
            <a:custGeom>
              <a:cxnLst>
                <a:cxn ang="0">
                  <a:pos x="136" y="0"/>
                </a:cxn>
                <a:cxn ang="0">
                  <a:pos x="318" y="0"/>
                </a:cxn>
                <a:cxn ang="0">
                  <a:pos x="454" y="90"/>
                </a:cxn>
                <a:cxn ang="0">
                  <a:pos x="408" y="136"/>
                </a:cxn>
                <a:cxn ang="0">
                  <a:pos x="46" y="136"/>
                </a:cxn>
                <a:cxn ang="0">
                  <a:pos x="0" y="90"/>
                </a:cxn>
                <a:cxn ang="0">
                  <a:pos x="136" y="0"/>
                </a:cxn>
              </a:cxnLst>
              <a:rect l="0" t="0" r="0" b="0"/>
              <a:pathLst>
                <a:path w="452" h="136">
                  <a:moveTo>
                    <a:pt x="136" y="0"/>
                  </a:moveTo>
                  <a:lnTo>
                    <a:pt x="318" y="0"/>
                  </a:lnTo>
                  <a:lnTo>
                    <a:pt x="454" y="90"/>
                  </a:lnTo>
                  <a:lnTo>
                    <a:pt x="408" y="136"/>
                  </a:lnTo>
                  <a:lnTo>
                    <a:pt x="46" y="136"/>
                  </a:lnTo>
                  <a:lnTo>
                    <a:pt x="0" y="90"/>
                  </a:lnTo>
                  <a:lnTo>
                    <a:pt x="136" y="0"/>
                  </a:lnTo>
                  <a:close/>
                </a:path>
              </a:pathLst>
            </a:custGeom>
            <a:solidFill>
              <a:srgbClr val="807898">
                <a:alpha val="100000"/>
              </a:srgbClr>
            </a:solidFill>
            <a:ln w="9525" cap="flat" cmpd="sng">
              <a:solidFill>
                <a:schemeClr val="tx1">
                  <a:alpha val="100000"/>
                </a:scheme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340" name="Freeform 15"/>
            <p:cNvSpPr/>
            <p:nvPr/>
          </p:nvSpPr>
          <p:spPr>
            <a:xfrm>
              <a:off x="0" y="272"/>
              <a:ext cx="136" cy="272"/>
            </a:xfrm>
            <a:custGeom>
              <a:cxnLst>
                <a:cxn ang="0">
                  <a:pos x="0" y="272"/>
                </a:cxn>
                <a:cxn ang="0">
                  <a:pos x="46" y="46"/>
                </a:cxn>
                <a:cxn ang="0">
                  <a:pos x="136" y="0"/>
                </a:cxn>
                <a:cxn ang="0">
                  <a:pos x="136" y="182"/>
                </a:cxn>
                <a:cxn ang="0">
                  <a:pos x="0" y="272"/>
                </a:cxn>
              </a:cxnLst>
              <a:rect l="0" t="0" r="0" b="0"/>
              <a:pathLst>
                <a:path w="136" h="272">
                  <a:moveTo>
                    <a:pt x="0" y="272"/>
                  </a:moveTo>
                  <a:lnTo>
                    <a:pt x="46" y="46"/>
                  </a:lnTo>
                  <a:lnTo>
                    <a:pt x="136" y="0"/>
                  </a:lnTo>
                  <a:lnTo>
                    <a:pt x="136" y="182"/>
                  </a:lnTo>
                  <a:lnTo>
                    <a:pt x="0" y="272"/>
                  </a:lnTo>
                  <a:close/>
                </a:path>
              </a:pathLst>
            </a:custGeom>
            <a:solidFill>
              <a:srgbClr val="807898">
                <a:alpha val="100000"/>
              </a:srgbClr>
            </a:solidFill>
            <a:ln w="9525" cap="flat" cmpd="sng">
              <a:solidFill>
                <a:schemeClr val="tx1">
                  <a:alpha val="100000"/>
                </a:scheme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341" name="Freeform 16"/>
            <p:cNvSpPr/>
            <p:nvPr/>
          </p:nvSpPr>
          <p:spPr>
            <a:xfrm>
              <a:off x="318" y="272"/>
              <a:ext cx="136" cy="272"/>
            </a:xfrm>
            <a:custGeom>
              <a:cxnLst>
                <a:cxn ang="0">
                  <a:pos x="0" y="182"/>
                </a:cxn>
                <a:cxn ang="0">
                  <a:pos x="136" y="272"/>
                </a:cxn>
                <a:cxn ang="0">
                  <a:pos x="90" y="46"/>
                </a:cxn>
                <a:cxn ang="0">
                  <a:pos x="0" y="0"/>
                </a:cxn>
                <a:cxn ang="0">
                  <a:pos x="0" y="182"/>
                </a:cxn>
              </a:cxnLst>
              <a:rect l="0" t="0" r="0" b="0"/>
              <a:pathLst>
                <a:path w="136" h="272">
                  <a:moveTo>
                    <a:pt x="0" y="182"/>
                  </a:moveTo>
                  <a:lnTo>
                    <a:pt x="136" y="272"/>
                  </a:lnTo>
                  <a:lnTo>
                    <a:pt x="90" y="46"/>
                  </a:lnTo>
                  <a:lnTo>
                    <a:pt x="0" y="0"/>
                  </a:lnTo>
                  <a:lnTo>
                    <a:pt x="0" y="182"/>
                  </a:lnTo>
                  <a:close/>
                </a:path>
              </a:pathLst>
            </a:custGeom>
            <a:solidFill>
              <a:srgbClr val="807898">
                <a:alpha val="100000"/>
              </a:srgbClr>
            </a:solidFill>
            <a:ln w="9525" cap="flat" cmpd="sng">
              <a:solidFill>
                <a:schemeClr val="tx1">
                  <a:alpha val="100000"/>
                </a:scheme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342" name="Freeform 17"/>
            <p:cNvSpPr/>
            <p:nvPr/>
          </p:nvSpPr>
          <p:spPr>
            <a:xfrm>
              <a:off x="136" y="91"/>
              <a:ext cx="182" cy="363"/>
            </a:xfrm>
            <a:custGeom>
              <a:cxnLst>
                <a:cxn ang="0">
                  <a:pos x="0" y="363"/>
                </a:cxn>
                <a:cxn ang="0">
                  <a:pos x="182" y="363"/>
                </a:cxn>
                <a:cxn ang="0">
                  <a:pos x="182" y="45"/>
                </a:cxn>
                <a:cxn ang="0">
                  <a:pos x="91" y="0"/>
                </a:cxn>
                <a:cxn ang="0">
                  <a:pos x="46" y="45"/>
                </a:cxn>
                <a:cxn ang="0">
                  <a:pos x="0" y="90"/>
                </a:cxn>
                <a:cxn ang="0">
                  <a:pos x="0" y="363"/>
                </a:cxn>
              </a:cxnLst>
              <a:rect l="0" t="0" r="0" b="0"/>
              <a:pathLst>
                <a:path w="182" h="363">
                  <a:moveTo>
                    <a:pt x="0" y="363"/>
                  </a:moveTo>
                  <a:lnTo>
                    <a:pt x="182" y="363"/>
                  </a:lnTo>
                  <a:lnTo>
                    <a:pt x="182" y="45"/>
                  </a:lnTo>
                  <a:lnTo>
                    <a:pt x="91" y="0"/>
                  </a:lnTo>
                  <a:lnTo>
                    <a:pt x="46" y="45"/>
                  </a:lnTo>
                  <a:lnTo>
                    <a:pt x="0" y="90"/>
                  </a:lnTo>
                  <a:lnTo>
                    <a:pt x="0" y="363"/>
                  </a:lnTo>
                  <a:close/>
                </a:path>
              </a:pathLst>
            </a:custGeom>
            <a:solidFill>
              <a:srgbClr val="807898">
                <a:alpha val="100000"/>
              </a:srgbClr>
            </a:solidFill>
            <a:ln w="9525" cap="flat" cmpd="sng">
              <a:solidFill>
                <a:schemeClr val="tx1">
                  <a:alpha val="100000"/>
                </a:scheme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343" name="Oval 18"/>
            <p:cNvSpPr/>
            <p:nvPr/>
          </p:nvSpPr>
          <p:spPr>
            <a:xfrm>
              <a:off x="136" y="0"/>
              <a:ext cx="182" cy="182"/>
            </a:xfrm>
            <a:prstGeom prst="ellipse">
              <a:avLst/>
            </a:prstGeom>
            <a:solidFill>
              <a:srgbClr val="807898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90000" tIns="46800" rIns="90000" bIns="468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48137" name="Rectangle 47"/>
          <p:cNvSpPr/>
          <p:nvPr/>
        </p:nvSpPr>
        <p:spPr>
          <a:xfrm>
            <a:off x="3705860" y="2462530"/>
            <a:ext cx="1589088" cy="584835"/>
          </a:xfrm>
          <a:prstGeom prst="rect">
            <a:avLst/>
          </a:prstGeom>
          <a:solidFill>
            <a:srgbClr val="CCE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30000"/>
              </a:spcBef>
            </a:pPr>
            <a:r>
              <a:rPr lang="zh-CN" altLang="en-US" sz="3200" b="1">
                <a:solidFill>
                  <a:schemeClr val="tx2"/>
                </a:solidFill>
                <a:latin typeface="Times New Roman" panose="02020603050405020304" pitchFamily="18" charset="0"/>
                <a:ea typeface="黑体" panose="02010609060101010101" charset="-122"/>
              </a:rPr>
              <a:t>平衡</a:t>
            </a:r>
          </a:p>
        </p:txBody>
      </p:sp>
      <p:grpSp>
        <p:nvGrpSpPr>
          <p:cNvPr id="3" name="Group 26"/>
          <p:cNvGrpSpPr/>
          <p:nvPr/>
        </p:nvGrpSpPr>
        <p:grpSpPr>
          <a:xfrm>
            <a:off x="1400810" y="1891348"/>
            <a:ext cx="6192838" cy="2220912"/>
            <a:chExt cx="3901" cy="1399"/>
          </a:xfrm>
        </p:grpSpPr>
        <p:grpSp>
          <p:nvGrpSpPr>
            <p:cNvPr id="13325" name="Group 27"/>
            <p:cNvGrpSpPr/>
            <p:nvPr/>
          </p:nvGrpSpPr>
          <p:grpSpPr>
            <a:xfrm>
              <a:off x="0" y="681"/>
              <a:ext cx="3901" cy="718"/>
              <a:chExt cx="1724" cy="317"/>
            </a:xfrm>
          </p:grpSpPr>
          <p:sp>
            <p:nvSpPr>
              <p:cNvPr id="13330" name="Rectangle 92"/>
              <p:cNvSpPr/>
              <p:nvPr/>
            </p:nvSpPr>
            <p:spPr>
              <a:xfrm>
                <a:off x="227" y="136"/>
                <a:ext cx="60" cy="181"/>
              </a:xfrm>
              <a:prstGeom prst="rect">
                <a:avLst/>
              </a:prstGeom>
              <a:solidFill>
                <a:srgbClr val="807898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lIns="90000" tIns="46800" rIns="90000" bIns="468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3331" name="Rectangle 93"/>
              <p:cNvSpPr/>
              <p:nvPr/>
            </p:nvSpPr>
            <p:spPr>
              <a:xfrm>
                <a:off x="1437" y="136"/>
                <a:ext cx="60" cy="181"/>
              </a:xfrm>
              <a:prstGeom prst="rect">
                <a:avLst/>
              </a:prstGeom>
              <a:solidFill>
                <a:srgbClr val="807898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lIns="90000" tIns="46800" rIns="90000" bIns="468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3332" name="Rectangle 94"/>
              <p:cNvSpPr/>
              <p:nvPr/>
            </p:nvSpPr>
            <p:spPr>
              <a:xfrm>
                <a:off x="182" y="181"/>
                <a:ext cx="1406" cy="46"/>
              </a:xfrm>
              <a:prstGeom prst="rect">
                <a:avLst/>
              </a:prstGeom>
              <a:solidFill>
                <a:srgbClr val="807898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lIns="90000" tIns="46800" rIns="90000" bIns="468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  <p:grpSp>
            <p:nvGrpSpPr>
              <p:cNvPr id="13333" name="Group 31"/>
              <p:cNvGrpSpPr/>
              <p:nvPr/>
            </p:nvGrpSpPr>
            <p:grpSpPr>
              <a:xfrm>
                <a:off x="0" y="0"/>
                <a:ext cx="544" cy="181"/>
                <a:chExt cx="499" cy="181"/>
              </a:xfrm>
            </p:grpSpPr>
            <p:sp>
              <p:nvSpPr>
                <p:cNvPr id="13337" name="Oval 96"/>
                <p:cNvSpPr/>
                <p:nvPr/>
              </p:nvSpPr>
              <p:spPr>
                <a:xfrm>
                  <a:off x="1" y="45"/>
                  <a:ext cx="498" cy="136"/>
                </a:xfrm>
                <a:prstGeom prst="ellipse">
                  <a:avLst/>
                </a:prstGeom>
                <a:solidFill>
                  <a:srgbClr val="807898"/>
                </a:solidFill>
                <a:ln w="9525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lIns="90000" tIns="46800" rIns="90000" bIns="4680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3338" name="Oval 97"/>
                <p:cNvSpPr/>
                <p:nvPr/>
              </p:nvSpPr>
              <p:spPr>
                <a:xfrm>
                  <a:off x="0" y="0"/>
                  <a:ext cx="498" cy="136"/>
                </a:xfrm>
                <a:prstGeom prst="ellipse">
                  <a:avLst/>
                </a:prstGeom>
                <a:solidFill>
                  <a:srgbClr val="B5B1C3"/>
                </a:solidFill>
                <a:ln w="9525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lIns="90000" tIns="46800" rIns="90000" bIns="4680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13334" name="Group 34"/>
              <p:cNvGrpSpPr/>
              <p:nvPr/>
            </p:nvGrpSpPr>
            <p:grpSpPr>
              <a:xfrm>
                <a:off x="1180" y="0"/>
                <a:ext cx="544" cy="181"/>
                <a:chExt cx="499" cy="181"/>
              </a:xfrm>
            </p:grpSpPr>
            <p:sp>
              <p:nvSpPr>
                <p:cNvPr id="13335" name="Oval 99"/>
                <p:cNvSpPr/>
                <p:nvPr/>
              </p:nvSpPr>
              <p:spPr>
                <a:xfrm>
                  <a:off x="1" y="45"/>
                  <a:ext cx="498" cy="136"/>
                </a:xfrm>
                <a:prstGeom prst="ellipse">
                  <a:avLst/>
                </a:prstGeom>
                <a:solidFill>
                  <a:srgbClr val="807898"/>
                </a:solidFill>
                <a:ln w="9525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lIns="90000" tIns="46800" rIns="90000" bIns="4680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3336" name="Oval 100"/>
                <p:cNvSpPr/>
                <p:nvPr/>
              </p:nvSpPr>
              <p:spPr>
                <a:xfrm>
                  <a:off x="0" y="0"/>
                  <a:ext cx="498" cy="136"/>
                </a:xfrm>
                <a:prstGeom prst="ellipse">
                  <a:avLst/>
                </a:prstGeom>
                <a:solidFill>
                  <a:srgbClr val="B5B1C3"/>
                </a:solidFill>
                <a:ln w="9525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lIns="90000" tIns="46800" rIns="90000" bIns="4680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 b="1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p:grpSp>
        </p:grpSp>
        <p:grpSp>
          <p:nvGrpSpPr>
            <p:cNvPr id="13326" name="Group 37"/>
            <p:cNvGrpSpPr/>
            <p:nvPr/>
          </p:nvGrpSpPr>
          <p:grpSpPr>
            <a:xfrm>
              <a:off x="2949" y="91"/>
              <a:ext cx="702" cy="953"/>
              <a:chExt cx="702" cy="953"/>
            </a:xfrm>
          </p:grpSpPr>
          <p:pic>
            <p:nvPicPr>
              <p:cNvPr id="13328" name="Picture 102"/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0" y="0"/>
                <a:ext cx="702" cy="953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3329" name="Rectangle 103"/>
              <p:cNvSpPr/>
              <p:nvPr/>
            </p:nvSpPr>
            <p:spPr>
              <a:xfrm>
                <a:off x="94" y="454"/>
                <a:ext cx="497" cy="29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90000" tIns="46800" rIns="90000" bIns="4680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100g</a:t>
                </a:r>
              </a:p>
            </p:txBody>
          </p:sp>
        </p:grpSp>
        <p:pic>
          <p:nvPicPr>
            <p:cNvPr id="13327" name="Picture 104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72" y="0"/>
              <a:ext cx="670" cy="1088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3318" name="Picture 48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21985" y="3836035"/>
            <a:ext cx="903288" cy="1225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9" name="Picture 49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14148" y="4483735"/>
            <a:ext cx="903287" cy="1225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0" name="Picture 50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153785" y="4772660"/>
            <a:ext cx="903288" cy="122555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" name="Group 4"/>
          <p:cNvGrpSpPr/>
          <p:nvPr/>
        </p:nvGrpSpPr>
        <p:grpSpPr>
          <a:xfrm>
            <a:off x="1400810" y="1315085"/>
            <a:ext cx="3382963" cy="936625"/>
            <a:chExt cx="2131" cy="590"/>
          </a:xfrm>
        </p:grpSpPr>
        <p:sp>
          <p:nvSpPr>
            <p:cNvPr id="13323" name="AutoShape 55"/>
            <p:cNvSpPr/>
            <p:nvPr/>
          </p:nvSpPr>
          <p:spPr>
            <a:xfrm>
              <a:off x="0" y="0"/>
              <a:ext cx="2131" cy="590"/>
            </a:xfrm>
            <a:prstGeom prst="cloudCallout">
              <a:avLst>
                <a:gd name="adj1" fmla="val 162"/>
                <a:gd name="adj2" fmla="val 107287"/>
              </a:avLst>
            </a:prstGeom>
            <a:solidFill>
              <a:srgbClr val="FFFFCC"/>
            </a:solidFill>
            <a:ln w="9525" cap="flat" cmpd="sng">
              <a:solidFill>
                <a:srgbClr val="FF9900"/>
              </a:solidFill>
              <a:prstDash val="solid"/>
              <a:headEnd type="none" w="med" len="med"/>
              <a:tailEnd type="none" w="med" len="med"/>
            </a:ln>
          </p:spPr>
          <p:txBody>
            <a:bodyPr lIns="90000" tIns="46800" rIns="90000" bIns="468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324" name="Rectangle 46"/>
            <p:cNvSpPr/>
            <p:nvPr/>
          </p:nvSpPr>
          <p:spPr>
            <a:xfrm>
              <a:off x="378" y="73"/>
              <a:ext cx="1462" cy="33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30000"/>
                </a:spcBef>
              </a:pPr>
              <a:r>
                <a:rPr lang="zh-CN" altLang="en-US" sz="28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空杯子重</a:t>
              </a:r>
              <a:r>
                <a:rPr lang="en-US" altLang="zh-CN" sz="28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100g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48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/>
      <p:bldP spid="48137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434080" y="90805"/>
            <a:ext cx="2275840" cy="1103630"/>
            <a:chOff x="5408" y="143"/>
            <a:chExt cx="3584" cy="1738"/>
          </a:xfrm>
        </p:grpSpPr>
        <p:pic>
          <p:nvPicPr>
            <p:cNvPr id="8" name="图片 7" descr="C:\Users\Administrator\Desktop\12 拷贝.png12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408" y="143"/>
              <a:ext cx="3584" cy="1738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/>
          </p:nvSpPr>
          <p:spPr>
            <a:xfrm>
              <a:off x="5469" y="754"/>
              <a:ext cx="3488" cy="919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探索与发现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765" y="2266315"/>
            <a:ext cx="7570470" cy="232537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190625" y="3881120"/>
            <a:ext cx="12896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50+50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987040" y="3864610"/>
            <a:ext cx="7924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/>
      <p:bldP spid="6" grpId="2"/>
      <p:bldP spid="7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434080" y="90805"/>
            <a:ext cx="2275840" cy="1103630"/>
            <a:chOff x="5408" y="143"/>
            <a:chExt cx="3584" cy="1738"/>
          </a:xfrm>
        </p:grpSpPr>
        <p:pic>
          <p:nvPicPr>
            <p:cNvPr id="8" name="图片 7" descr="C:\Users\Administrator\Desktop\12 拷贝.png12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408" y="143"/>
              <a:ext cx="3584" cy="1738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/>
          </p:nvSpPr>
          <p:spPr>
            <a:xfrm>
              <a:off x="5469" y="754"/>
              <a:ext cx="3488" cy="919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探索与发现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14338" name="TextBox 4"/>
          <p:cNvSpPr txBox="1"/>
          <p:nvPr/>
        </p:nvSpPr>
        <p:spPr>
          <a:xfrm>
            <a:off x="447040" y="1390650"/>
            <a:ext cx="718375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用式子表示天平两边物体质量的大小。</a:t>
            </a:r>
            <a:endParaRPr lang="zh-CN" altLang="en-US" sz="3200" b="1">
              <a:solidFill>
                <a:srgbClr val="6B6BC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14339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6408" y="2004378"/>
            <a:ext cx="5688012" cy="33353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9156" name="Rectangle 4"/>
          <p:cNvSpPr/>
          <p:nvPr/>
        </p:nvSpPr>
        <p:spPr>
          <a:xfrm>
            <a:off x="4476433" y="4582478"/>
            <a:ext cx="592137" cy="5794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＞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/>
      <p:bldP spid="49156" grpId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434080" y="90805"/>
            <a:ext cx="2275840" cy="1103630"/>
            <a:chOff x="5408" y="143"/>
            <a:chExt cx="3584" cy="1738"/>
          </a:xfrm>
        </p:grpSpPr>
        <p:pic>
          <p:nvPicPr>
            <p:cNvPr id="8" name="图片 7" descr="C:\Users\Administrator\Desktop\12 拷贝.png12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408" y="143"/>
              <a:ext cx="3584" cy="1738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/>
          </p:nvSpPr>
          <p:spPr>
            <a:xfrm>
              <a:off x="5469" y="754"/>
              <a:ext cx="3488" cy="919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探索与发现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pic>
        <p:nvPicPr>
          <p:cNvPr id="1536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1990" y="1876108"/>
            <a:ext cx="5256213" cy="30654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0180" name="Rectangle 4"/>
          <p:cNvSpPr/>
          <p:nvPr/>
        </p:nvSpPr>
        <p:spPr>
          <a:xfrm>
            <a:off x="3760788" y="4181158"/>
            <a:ext cx="171069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＋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 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/>
      <p:bldP spid="50180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434080" y="90805"/>
            <a:ext cx="2275840" cy="1103630"/>
            <a:chOff x="5408" y="143"/>
            <a:chExt cx="3584" cy="1738"/>
          </a:xfrm>
        </p:grpSpPr>
        <p:pic>
          <p:nvPicPr>
            <p:cNvPr id="8" name="图片 7" descr="C:\Users\Administrator\Desktop\12 拷贝.png12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408" y="143"/>
              <a:ext cx="3584" cy="1738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/>
          </p:nvSpPr>
          <p:spPr>
            <a:xfrm>
              <a:off x="5469" y="754"/>
              <a:ext cx="3488" cy="919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探索与发现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pic>
        <p:nvPicPr>
          <p:cNvPr id="16386" name="Picture 2"/>
          <p:cNvPicPr>
            <a:picLocks noChangeAspect="1"/>
          </p:cNvPicPr>
          <p:nvPr/>
        </p:nvPicPr>
        <p:blipFill>
          <a:blip r:embed="rId3"/>
          <a:srcRect t="4935"/>
          <a:stretch>
            <a:fillRect/>
          </a:stretch>
        </p:blipFill>
        <p:spPr>
          <a:xfrm>
            <a:off x="1763078" y="1856423"/>
            <a:ext cx="5616575" cy="28876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04" name="Rectangle 4"/>
          <p:cNvSpPr/>
          <p:nvPr/>
        </p:nvSpPr>
        <p:spPr>
          <a:xfrm>
            <a:off x="3378835" y="4794885"/>
            <a:ext cx="221869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x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＋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50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＜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200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/>
      <p:bldP spid="51204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434080" y="90805"/>
            <a:ext cx="2275840" cy="1103630"/>
            <a:chOff x="5408" y="143"/>
            <a:chExt cx="3584" cy="1738"/>
          </a:xfrm>
        </p:grpSpPr>
        <p:pic>
          <p:nvPicPr>
            <p:cNvPr id="8" name="图片 7" descr="C:\Users\Administrator\Desktop\12 拷贝.png12 拷贝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408" y="143"/>
              <a:ext cx="3584" cy="1738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/>
          </p:nvSpPr>
          <p:spPr>
            <a:xfrm>
              <a:off x="5469" y="754"/>
              <a:ext cx="3488" cy="919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2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探索与发现</a:t>
              </a:r>
              <a:endParaRPr lang="zh-CN" altLang="en-US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79" name="Freeform 34"/>
          <p:cNvSpPr>
            <a:spLocks noEditPoints="1"/>
          </p:cNvSpPr>
          <p:nvPr/>
        </p:nvSpPr>
        <p:spPr bwMode="auto">
          <a:xfrm rot="20640000">
            <a:off x="279876" y="474504"/>
            <a:ext cx="1069181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52227" name="Rectangle 3"/>
          <p:cNvSpPr/>
          <p:nvPr/>
        </p:nvSpPr>
        <p:spPr>
          <a:xfrm>
            <a:off x="3693160" y="4941570"/>
            <a:ext cx="1607185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x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＝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200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pic>
        <p:nvPicPr>
          <p:cNvPr id="17412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8488" y="2140903"/>
            <a:ext cx="5256212" cy="2574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2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/>
      <p:bldP spid="52227" grpId="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https://d.book118.com/826055142034010102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Times New Roman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Times New Roman</vt:lpstr>
      <vt:lpstr>宋体</vt:lpstr>
      <vt:lpstr>黑体</vt:lpstr>
      <vt:lpstr>微软雅黑</vt:lpstr>
      <vt:lpstr>楷体</vt:lpstr>
      <vt:lpstr>Wingdings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2024-09-26T23:37:26.169</cp:lastPrinted>
  <dcterms:created xsi:type="dcterms:W3CDTF">2024-09-26T15:37:26Z</dcterms:created>
  <dcterms:modified xsi:type="dcterms:W3CDTF">2024-09-26T15:37:28Z</dcterms:modified>
</cp:coreProperties>
</file>