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4F179-961F-4C91-AB9C-57A447AB8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BD76B-2873-49C3-A4CE-9A28039C3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5A2F7-5682-4DD3-BCF6-475451C38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758D7-A64E-4EC8-A105-584ABF12A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43773B-F9C2-4D12-85FE-7381B952F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BF915C-9EB0-4CDB-AB73-9266B8EBC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CD963B-2DF3-442F-8FDD-B62B2AA10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FBE67-C897-45B7-A624-3C1DCF4F8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8FBA3-149D-47DF-9CC6-9C3DAFC5F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513D4-DB90-4730-91AA-176C82D60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7033C-442E-4B15-8B3B-14FABF860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552042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创造快乐促进心理平衡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快乐与心理平衡概述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创造快乐方法与实践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促进心理平衡途径与技巧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案例分析：成功创造快乐并促进心理平衡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快乐与心理平衡概述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0" r="1320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快乐是一种积极的情绪体验，表现为愉悦、满足和幸福感。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快乐可以来源于生活中的各种积极因素，如良好的人际关系、成就感、兴趣爱好、美丽的自然风光等。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快乐来源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快乐定义及来源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心理平衡是指个体在心理层面上保持相对稳定和平衡的状态，能够应对生活中的压力和挑战。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心理平衡对于个体的身心健康至关重要，有助于减轻压力、提高情绪稳定性、增强免疫力、降低患病风险等。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心理平衡重要性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心理平衡重要性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心理平衡定义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快乐对心理平衡的影响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快乐作为一种积极的情绪体验，有助于提升个体的心理平衡水平，增强内心的稳定性和满足感。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心理平衡对快乐的影响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心理平衡有助于个体更好地应对生活中的挑战和压力，从而更容易感受到快乐，形成良性循环。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两者关系探讨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创造快乐方法与实践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乐观思考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969" b="1296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积极心态培养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经常表达对他人的感激之情，关注生活中的美好事物，有助于培养积极心态。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遇到挫折时，尝试从积极的角度去看待问题，相信自己有能力克服困难。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设定可实现的目标，并在达成目标后给予自己适当的奖励，以保持积极向上的动力。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与他人分享自己的兴趣爱好和成果，结交志同道合的朋友，共同感受快乐。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探索兴趣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尝试不同的活动和领域，如音乐、运动、艺术等，以发现自己的兴趣所在。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针对自己的兴趣进行深入学习，不断提升技能水平，从中获得成就感和快乐。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兴趣爱好发掘与培养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以真诚的态度与他人相处，尊重他人的观点和感受，建立良好的人际关系基础。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真诚待人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994" r="1899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耐心倾听他人的诉说，理解他人的需求和感受，增进彼此之间的了解和信任。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主动与他人交流，表达自己的想法和感受，寻求共同点和解决方案，促进人际关系的和谐发展。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认识压力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调整心态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应对压力策略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正视生活中的压力源，了解自己对压力的反应和应对方式。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以积极的心态看待压力，将其视为成长的机会和挑战，减轻焦虑感。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保持规律的作息、均衡的饮食和适量的运动，有助于缓解压力并提升心情。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与家人、朋友或专业人士交流自己的困扰和压力，获得情感支持和建议。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促进心理平衡途径与技巧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通过改变对情绪事件的理解和解释，以更积极、乐观的态度看待问题。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294" r="2629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2" r="12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学会适当地表达情绪，与他人分享感受和需要，减轻内心压力。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掌握深呼吸、渐进性肌肉松弛等放松技巧，有助于缓解紧张和焦虑。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提高对自身情绪、需求和价值观的认识，增强内心的自我掌控感。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自我觉察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建立客观、积极的自我评价体系，关注个人成长和进步，提升自信。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250" r="9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接纳自己的不完美和局限性，减少自我否定和自责，培养自尊和自爱。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自我接纳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https://d.book118.com/826055204202010040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2024-09-07T06:25:41.567</cp:lastPrinted>
  <dcterms:created xsi:type="dcterms:W3CDTF">2024-09-06T22:25:41Z</dcterms:created>
  <dcterms:modified xsi:type="dcterms:W3CDTF">2024-09-06T22:25:43Z</dcterms:modified>
</cp:coreProperties>
</file>