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1DFF1-A09B-482F-B654-27EE7762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4447-0F77-4181-8E28-5FDB1BB9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89BFE-D69A-403D-858F-4DFD4DB3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218E6-2240-40D7-99CE-D5DB73B49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F74D3-780A-4E1F-ACF6-A5ABEE5BA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31264-F468-4E35-8516-DA7971E9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26996-EE25-43F8-97A7-7CB23808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EA44-5C40-4C9F-9D2B-81D7E02A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D3412-1AC3-4D97-BE09-8D291FF5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A49A0-96CD-4004-801F-8661D7DA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B925B-4CAD-41C8-A022-CA900411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55230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2023年秋季班会总结汇报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班会组织情况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班会内容回顾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904" b="99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回顾秋季班会活动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对2023年秋季班会活动的策划、组织和实施进行全面回顾。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总结班会在筹备、执行过程中的得失，为今后的活动提供借鉴。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促进班级交流和合作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通过班会总结，加强班级成员间的沟通和合作，提升班级凝聚力。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包括主题确定、流程设计、人员分工等。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包括现场布置、活动安排、互动环节等。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包括参与度、反馈意见、改进建议等。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班会组织情况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2023年XX月XX日，下午X点至X点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学校教学楼XXX教室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其他学生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参与者及角色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332" r="133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主持班会，负责引导讨论和总结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发言，分享学习心得和班级建设建议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发言，反馈孩子在家表现及对班级工作的建议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参与讨论，积极发言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班主任致欢迎辞，介绍班会目的和流程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班会流程安排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分享学习心得、班级活动回顾及展望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反馈孩子在家表现，对班级工作的建议和期望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家长代表发言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学生分组讨论班级建设、学习方法和课余活动等问题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班主任总结讨论成果，提出下一步工作计划和要求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总结发言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班主任感谢大家的参与和支持，鼓励大家继续努力，共创美好班级。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班会内容回顾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学习方法与经验交流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邀请了优秀学生代表分享他们的学习方法和经验，其他同学积极发言，探讨了提升学习效率的有效途径。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心理健康与成长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介绍了心理健康的概念和标准，讨论了如何保持健康的心理状态，促进个人成长。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分享了班级文化的内涵、特点以及建设班级文化的重要性，讨论了如何共同营造良好的班级氛围。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主题分享与讨论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通过分组合作的游戏形式，增进了同学之间的友谊和团队协作能力。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团队合作游戏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知识竞答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围绕学校生活、学科知识等方面进行了有趣的知识竞答，激发了同学们的学习兴趣和竞争意识。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同学们纷纷展示自己的才艺，如唱歌、跳舞、朗诵等，为班会增添了欢乐和活力。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互动环节与游戏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传达了学校近期的活动安排和通知，包括运动会、艺术节等，鼓励同学们积极参加。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学校及班级活动通知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介绍了新学期班级的工作计划和目标，包括学习、纪律、卫生等方面的要求，希望同学们共同努力实现。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班级工作计划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强调了家校沟通的重要性，鼓励家长与班主任保持密切联系，共同关注孩子的成长和进步。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班级事务通知及安排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班会成果展示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https://d.book118.com/826055230032010050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2024-09-15T08:29:33.741</cp:lastPrinted>
  <dcterms:created xsi:type="dcterms:W3CDTF">2024-09-15T00:29:33Z</dcterms:created>
  <dcterms:modified xsi:type="dcterms:W3CDTF">2024-09-15T00:29:35Z</dcterms:modified>
</cp:coreProperties>
</file>