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9133EC-7DF1-4DC2-80EA-7155A08BDC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C36480-13E4-4943-AA1C-7279B6E346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015738-B30C-46FE-88C3-C7BF259F78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F8BB75-327A-422F-B164-7BAA0DE3F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8F5DE98-C3A7-4DCD-8098-E4FF8CC07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A7692A0-8169-447B-B58E-519442ED1F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B4958F-B6DD-4CF4-8E1C-95845B1DA1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776BFA-0C1A-4FE1-B078-DC43EF53F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457631-C5B7-44C2-BD18-D4A16AA9F9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73F912-4CD5-4483-9091-A9393D4C1D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2B7335-2631-447B-A9FB-0177DC40DF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26100200100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留置尿管患者健康宣教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留置尿管期间的注意事项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留置尿管患者的日常护理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留置尿管患者的健康教育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留置尿管患者的康复指导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留置尿管的主要作用是引流尿液，帮助患者排出体内多余的尿液，减轻膀胱压力。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引流尿液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监测病情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辅助治疗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75" b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通过观察尿液的颜色、量、性质等指标，可以监测患者的病情变化，为医生提供诊断和治疗依据。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在某些情况下，留置尿管还可以作为辅助治疗手段，如膀胱冲洗、药物灌注等。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尿管的作用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852" r="16852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尿管的选择与适应症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适用于短期排尿困难、手术前后、卧床不起等情况。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适用于长期卧床、神经源性膀胱、脊柱损伤等需要长期排尿困难的患者。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适用于需要预防感染的患者，如手术前后、危重患者等。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适用于一次性使用的情况，如急救、临时使用等。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短期留置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长期留置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无菌尿管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一次性尿管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定期更换尿管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根据医生或护士的指导，定期更换尿管，防止感染和尿道损伤。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记录尿液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观察并记录尿液的颜色、量、性质等指标，及时发现异常情况并通知医生或护士。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固定尿管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将尿管固定在患者大腿内侧或腰部，防止尿管滑脱或移动。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清洁会阴部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在使用尿管前，需清洁患者会阴部，确保尿管插入时无菌操作。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插入尿管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按照医生或护士的指导，轻轻插入尿管至合适深度，确保尿液能够顺利流出。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尿管的使用方法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留置尿管期间的注意事项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每天用温水清洗尿道口，保持干燥，防止感染。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保持尿道口清洁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尿袋应定期更换，一般每周更换一次，如有破损或污染应及时更换。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定期更换尿袋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尿管应避免受压、扭曲或牵拉，保持通畅。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避免尿管受压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尿管的清洁与护理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定期检查尿管是否通畅，有无漏尿等现象。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833" b="26833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定期检查尿管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如发现尿管堵塞，应及时处理，避免尿液滞留引起感染。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及时处理尿管堵塞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记录排尿情况，如排尿量、颜色等，以便及时发现异常。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记录排尿情况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尿管更换与维护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尿管相关并发症的预防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预防尿路感染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保持尿管清洁，定期更换尿袋，避免长时间留置尿管。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预防尿道损伤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尿管插入时应注意轻柔，避免过度用力，以免损伤尿道黏膜。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预防膀胱结石形成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鼓励患者多饮水，稀释尿液，减少结石形成的风险。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留置尿管患者的日常护理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https://d.book118.com/826100200100010051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2024-09-17T02:23:39.989</cp:lastPrinted>
  <dcterms:created xsi:type="dcterms:W3CDTF">2024-09-16T18:23:40Z</dcterms:created>
  <dcterms:modified xsi:type="dcterms:W3CDTF">2024-09-16T18:23:42Z</dcterms:modified>
</cp:coreProperties>
</file>