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AD822-3A97-42A4-907B-9A5748601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9252A-C38B-4D56-8074-FC47CA5DC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6EBDC-D3DB-422A-A66F-96A52369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640EB-3E04-435C-9CD1-1D21E966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D3CCE-713F-4A15-BD36-330745CB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D46E7-D0DE-4948-817D-958A2C7A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DCA5F-C229-4B64-A3A9-0F66790D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F6E38-3997-4B50-B253-9AC63B576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BE979-0E64-4C74-A5CC-2D5068B7C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3D0D7-E5F0-4329-867A-CD5A1CEA5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37190-F780-4BB4-88AC-A940AE05F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011210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立体车库项目可行性研究报告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环境影响评价与风险防范措施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项目实施计划与管理模式探讨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随着城市汽车保有量的不断增长，停车难问题日益突出。传统的平面停车场占地面积大，空间利用率低，已无法满足日益增长的停车需求。立体车库作为一种新型的停车方式，具有占地面积小、空间利用率高、停车方便等优点，逐渐受到人们的关注和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立体车库现状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城市化进程的加速，立体车库将朝着智能化、自动化、绿色环保等方向发展。未来立体车库将更加注重用户体验和节能环保，采用先进的智能控制系统和绿色建筑材料，提高停车的便捷性和舒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立体车库现状及发展趋势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立体车库的建设可以有效缓解城市停车难问题，提高城市停车位的供给能力，改善城市交通环境。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缓解停车难问题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立体车库采用立体式结构，可以充分利用城市空间资源，减少土地占用面积，提高土地利用效率。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节约土地资源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立体车库的建设有助于完善城市基础设施，提升城市形象和品质，吸引更多人才和投资，促进城市经济和社会发展。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556" b="3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随着汽车保有量的不断增长和城市化进程的加速，立体车库市场需求将持续增长。尤其是商业区、居民区、医院、学校等公共场所对立体车库的需求更加迫切。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目前立体车库市场尚处于发展初期，竞争相对较小。但随着市场的不断扩大和竞争的加剧，企业需要不断提高产品质量和服务水平，才能在市场中立于不败之地。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立体车库市场具有广阔的发展前景。随着科技的不断进步和人们环保意识的提高，未来立体车库将更加注重智能化、绿色环保等方面的发展，为市场带来新的机遇和挑战。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升降横移式立体车库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通过升降和横移机构实现车辆存取，结构简单、紧凑，空间利用率高，适用于狭小场地。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垂直循环式立体车库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采用垂直方向循环运动的停车设备，占地面积小，存取车效率高，但设备结构复杂，维护成本高。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平面移动式立体车库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通过平面移动机构实现车辆存取，空间利用率高，存取车方便，但需要较大的场地和较高的投资。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立体车库类型及特点比较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0" r="170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722" r="257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350" r="1735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关键技术与设备选型分析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采用液压驱动或电机驱动，根据车库规模和实际需求进行选择。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采用电机驱动或链条驱动，确保车辆平稳、快速横移。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选用可靠的PLC控制系统或工业计算机控制系统，实现自动化、智能化管理。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配备防坠装置、超载保护装置、紧急停止装置等，确保车库运行安全。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升降驱动技术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横移驱动技术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安全防护装置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工艺流程及布局规划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包括车辆入库、升降横移、车辆出库等环节，需合理规划各工艺流程的时间和顺序。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布局规划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根据场地条件和实际需求，合理规划立体车库的布局，包括设备间距、通道宽度、出入口设置等。同时考虑消防、照明、通风等配套设施的布局。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立体车库项目的总投资主要包括建设成本、设备购置费、安装调试费、预备费等。根据初步估算，该项目总投资约为XX万元。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项目资金筹措主要采取银行贷款、企业自筹和政府补助等方式。其中，银行贷款占总投资的XX%，企业自筹占XX%，政府补助占XX%。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投资估算及资金筹措方案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经济效益预测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根据市场调查和预测，立体车库项目具有良好的市场前景和盈利能力。预计项目投资回收期为XX年，内部收益率为XX%，净现值为XX万元。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评价指标体系建立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为了全面评价立体车库项目的经济效益，需要建立包括投资回收期、内部收益率、净现值、投资利润率等指标的评价体系。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经济效益预测与评价指标体系建立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https://d.book118.com/826101121000010040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2024-09-06T02:42:21.129</cp:lastPrinted>
  <dcterms:created xsi:type="dcterms:W3CDTF">2024-09-05T18:42:21Z</dcterms:created>
  <dcterms:modified xsi:type="dcterms:W3CDTF">2024-09-05T18:42:23Z</dcterms:modified>
</cp:coreProperties>
</file>