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F979B-DDFB-4A97-9D0E-8F93EDDA1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A56E7-C1B4-43ED-ADE8-FEB7AF53D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794DC-6F10-4332-912F-E97F2B8D4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69B7F-18B5-4590-94D7-C9C738825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6DABB7-6A5B-4428-93FE-BCA23842E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9B8633-D600-4529-9952-F26CB3F0B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A59FD1-2E46-4C40-AD49-A4437D22A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2A49A-6C04-449F-AAB3-C68E4F562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46C27-8203-4F65-BE20-DBBCC6A8D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DA474-161D-4C23-A0B4-AF9595D74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AAC83-EA69-46E6-B50F-D9A193FD2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0123322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持续改进与流程管理之间的关系探讨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持续改进与流程管理概述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持续改进在流程管理中的应用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流程管理在持续改进中的作用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持续改进与流程管理的未来发展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案例分析：某企业的持续改进与流程管理实践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持续改进与流程管理概述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持续改进是一种不断优化和改进组织、流程和产品的方法，通过不断学习和创新来提高效率和效果。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持续改进有助于组织适应不断变化的市场环境，提高竞争力，满足客户需求，实现可持续发展。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流程管理是对组织内部流程的设计、优化、控制和改进，以提高组织的效率和效果。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流程管理有助于组织实现标准化、规范化、高效化，提高工作效率，降低成本，增强竞争力。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32" r="1453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持续改进和流程管理相互促进，共同推动组织的改进和创新。通过流程管理，组织可以发现和解决存在的问题，提高工作效率；同时，持续改进的方法和工具也可以应用于流程管理，不断优化和改进组织的流程。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持续改进和流程管理的共同目标是提高组织的效率和效果，实现可持续发展。通过不断学习和创新，组织可以适应不断变化的市场环境，提高竞争力，满足客户需求。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相互依赖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持续改进和流程管理相互依赖，缺一不可。没有持续改进，组织无法实现长期的成功；没有流程管理，组织无法实现高效的工作流程。因此，组织需要将两者结合起来，共同推动组织的改进和创新。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持续改进与流程管理的关系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持续改进在流程管理中的应用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通过持续改进，对现有流程进行分析和改进，消除浪费，提高效率，降低成本，提升质量。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采用流程图、流程模型、流程仿真等工具对流程进行可视化分析，发现瓶颈和问题，提出改进措施。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在原有流程的基础上进行彻底的重新设计，打破传统分工和流程界限，实现流程的集成化、并行化、信息化和柔性化。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流程再造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分析现有流程，设计新流程，实施新流程，评估新流程效果。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流程再造步骤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流程再造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通过数据采集、信息系统等手段对流程运行情况进行实时监控，及时发现异常和问题。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流程评估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定期对流程进行评估，分析流程的效率、质量、成本等方面，为持续改进提供依据。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流程监控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流程监控与评估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对新流程进行评估，分析改进成果，总结经验教训。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实施新流程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将新流程付诸实践，进行试点或全面推广。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设计新流程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根据分析结果设计新流程，优化原有流程。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确定改进目标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明确改进的方向和目标，如提高效率、降低成本、提升质量等。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分析现有流程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对现有流程进行分析，找出问题和瓶颈。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流程改进的步骤与方法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流程管理在持续改进中的作用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https://d.book118.com/826101233222010102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2024-09-27T20:22:00.878</cp:lastPrinted>
  <dcterms:created xsi:type="dcterms:W3CDTF">2024-09-27T12:22:00Z</dcterms:created>
  <dcterms:modified xsi:type="dcterms:W3CDTF">2024-09-27T12:22:02Z</dcterms:modified>
</cp:coreProperties>
</file>